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1" r:id="rId7"/>
    <p:sldId id="271" r:id="rId8"/>
    <p:sldId id="276" r:id="rId9"/>
    <p:sldId id="260" r:id="rId10"/>
    <p:sldId id="263" r:id="rId11"/>
    <p:sldId id="266" r:id="rId12"/>
    <p:sldId id="265" r:id="rId13"/>
    <p:sldId id="277" r:id="rId14"/>
    <p:sldId id="269" r:id="rId15"/>
    <p:sldId id="280" r:id="rId16"/>
    <p:sldId id="264" r:id="rId17"/>
    <p:sldId id="278" r:id="rId18"/>
    <p:sldId id="275" r:id="rId19"/>
    <p:sldId id="268" r:id="rId20"/>
    <p:sldId id="267" r:id="rId21"/>
    <p:sldId id="273" r:id="rId22"/>
    <p:sldId id="274" r:id="rId23"/>
    <p:sldId id="279" r:id="rId24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ETIKA V DOMOVĚ SENIORŮ Z POHLEDU SESTRY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chemeClr val="tx1"/>
                </a:solidFill>
              </a:rPr>
              <a:t>Vypracovala Pavla Bošková, Dis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4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s klienty a rodinou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sestra.FCHLTM\Desktop\prezentace\DSC_0392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3924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6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Informativní tabule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1340768"/>
            <a:ext cx="4680520" cy="46085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7"/>
            <a:ext cx="5088950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3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" y="1196752"/>
            <a:ext cx="4699916" cy="534414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5076056" cy="53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6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Hipoterapie</a:t>
            </a:r>
            <a:r>
              <a:rPr lang="cs-CZ" dirty="0"/>
              <a:t>/canisterapie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4032449" cy="4209331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96043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26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Terapeutické panenky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858780"/>
            <a:ext cx="3092168" cy="352254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3351436" cy="50405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384376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Dobrovolnictví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43" y="1556792"/>
            <a:ext cx="6864122" cy="4569371"/>
          </a:xfrm>
        </p:spPr>
      </p:pic>
    </p:spTree>
    <p:extLst>
      <p:ext uri="{BB962C8B-B14F-4D97-AF65-F5344CB8AC3E}">
        <p14:creationId xmlns:p14="http://schemas.microsoft.com/office/powerpoint/2010/main" val="252452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Vybavení pro klienty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38600" cy="3888432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244280" cy="4032448"/>
          </a:xfrm>
        </p:spPr>
      </p:pic>
    </p:spTree>
    <p:extLst>
      <p:ext uri="{BB962C8B-B14F-4D97-AF65-F5344CB8AC3E}">
        <p14:creationId xmlns:p14="http://schemas.microsoft.com/office/powerpoint/2010/main" val="144076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Relaxační místnost-solnička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388843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888432"/>
          </a:xfrm>
        </p:spPr>
      </p:pic>
    </p:spTree>
    <p:extLst>
      <p:ext uri="{BB962C8B-B14F-4D97-AF65-F5344CB8AC3E}">
        <p14:creationId xmlns:p14="http://schemas.microsoft.com/office/powerpoint/2010/main" val="176109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00200"/>
            <a:ext cx="4167093" cy="484513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528" y="2344882"/>
            <a:ext cx="488854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7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Vybavení pro personál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3622" y="2044683"/>
            <a:ext cx="4352819" cy="3024336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355291" cy="434907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1319" y="2090581"/>
            <a:ext cx="4352820" cy="29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0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Domov na Dómském pahorku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1" y="1700808"/>
            <a:ext cx="7639731" cy="44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1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2827460" cy="327322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3240360" cy="33843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01" y="1772816"/>
            <a:ext cx="3380699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0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Sipping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075932" cy="4525963"/>
          </a:xfrm>
        </p:spPr>
      </p:pic>
    </p:spTree>
    <p:extLst>
      <p:ext uri="{BB962C8B-B14F-4D97-AF65-F5344CB8AC3E}">
        <p14:creationId xmlns:p14="http://schemas.microsoft.com/office/powerpoint/2010/main" val="108777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Biografie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224" y="2321538"/>
            <a:ext cx="4177408" cy="3222095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1509" y="2312405"/>
            <a:ext cx="4249414" cy="3312368"/>
          </a:xfrm>
        </p:spPr>
      </p:pic>
    </p:spTree>
    <p:extLst>
      <p:ext uri="{BB962C8B-B14F-4D97-AF65-F5344CB8AC3E}">
        <p14:creationId xmlns:p14="http://schemas.microsoft.com/office/powerpoint/2010/main" val="509465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/>
              <a:t>Děkuji Vám za pozornost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7382" y="3323103"/>
            <a:ext cx="4124412" cy="23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0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cs-CZ" dirty="0"/>
              <a:t>Náš klient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057" y="2276401"/>
            <a:ext cx="4465438" cy="3600400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220072" y="2564904"/>
            <a:ext cx="2948136" cy="2592289"/>
          </a:xfrm>
        </p:spPr>
        <p:txBody>
          <a:bodyPr/>
          <a:lstStyle/>
          <a:p>
            <a:r>
              <a:rPr lang="cs-CZ" dirty="0"/>
              <a:t>Úcta</a:t>
            </a:r>
          </a:p>
          <a:p>
            <a:r>
              <a:rPr lang="cs-CZ" dirty="0"/>
              <a:t>Empatie</a:t>
            </a:r>
          </a:p>
          <a:p>
            <a:r>
              <a:rPr lang="cs-CZ" dirty="0"/>
              <a:t>Trpělivost</a:t>
            </a:r>
          </a:p>
          <a:p>
            <a:r>
              <a:rPr lang="cs-CZ" dirty="0"/>
              <a:t>Důstojnost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45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Souhlas s dokumentací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515" y="2240869"/>
            <a:ext cx="4824538" cy="3600400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1939" y="2240869"/>
            <a:ext cx="4896546" cy="3672408"/>
          </a:xfrm>
        </p:spPr>
      </p:pic>
    </p:spTree>
    <p:extLst>
      <p:ext uri="{BB962C8B-B14F-4D97-AF65-F5344CB8AC3E}">
        <p14:creationId xmlns:p14="http://schemas.microsoft.com/office/powerpoint/2010/main" val="356170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Etický kodex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7432" y="1845296"/>
            <a:ext cx="5401544" cy="439248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520" y="1942832"/>
            <a:ext cx="5380593" cy="4176466"/>
          </a:xfrm>
        </p:spPr>
      </p:pic>
    </p:spTree>
    <p:extLst>
      <p:ext uri="{BB962C8B-B14F-4D97-AF65-F5344CB8AC3E}">
        <p14:creationId xmlns:p14="http://schemas.microsoft.com/office/powerpoint/2010/main" val="35736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Vstupování do pokoje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9511" y="2307823"/>
            <a:ext cx="4824539" cy="31784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60848"/>
            <a:ext cx="51125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4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pokojů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3456384" cy="505323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9952" y="2136792"/>
            <a:ext cx="5040560" cy="33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1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Signalizační zařízení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600400" cy="452596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513505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6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Oslovení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9" y="1700808"/>
            <a:ext cx="4210911" cy="43278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4227" y="2102444"/>
            <a:ext cx="4327840" cy="35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86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66</Words>
  <Application>Microsoft Office PowerPoint</Application>
  <PresentationFormat>Předvádění na obrazovce (4:3)</PresentationFormat>
  <Paragraphs>28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sady Office</vt:lpstr>
      <vt:lpstr>ETIKA V DOMOVĚ SENIORŮ Z POHLEDU SESTRY</vt:lpstr>
      <vt:lpstr>Domov na Dómském pahorku</vt:lpstr>
      <vt:lpstr>Náš klient</vt:lpstr>
      <vt:lpstr>Souhlas s dokumentací</vt:lpstr>
      <vt:lpstr>Etický kodex</vt:lpstr>
      <vt:lpstr>Vstupování do pokoje</vt:lpstr>
      <vt:lpstr>Označení pokojů</vt:lpstr>
      <vt:lpstr>Signalizační zařízení</vt:lpstr>
      <vt:lpstr>Oslovení</vt:lpstr>
      <vt:lpstr>Spolupráce s klienty a rodinou</vt:lpstr>
      <vt:lpstr>Informativní tabule</vt:lpstr>
      <vt:lpstr>Aktivity</vt:lpstr>
      <vt:lpstr>Hipoterapie/canisterapie</vt:lpstr>
      <vt:lpstr>Terapeutické panenky</vt:lpstr>
      <vt:lpstr>Dobrovolnictví</vt:lpstr>
      <vt:lpstr>Vybavení pro klienty</vt:lpstr>
      <vt:lpstr>Relaxační místnost-solnička</vt:lpstr>
      <vt:lpstr>Bazální stimulace</vt:lpstr>
      <vt:lpstr>Vybavení pro personál</vt:lpstr>
      <vt:lpstr>Strava</vt:lpstr>
      <vt:lpstr>Sipping</vt:lpstr>
      <vt:lpstr>Biografie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Etický kodex z pohledu zdravotní sestry v sociálním zařízení</dc:title>
  <dc:creator>Sestra</dc:creator>
  <cp:lastModifiedBy>Tereza Řípová</cp:lastModifiedBy>
  <cp:revision>22</cp:revision>
  <cp:lastPrinted>2017-04-05T11:45:48Z</cp:lastPrinted>
  <dcterms:created xsi:type="dcterms:W3CDTF">2017-03-17T12:39:49Z</dcterms:created>
  <dcterms:modified xsi:type="dcterms:W3CDTF">2017-10-20T06:34:00Z</dcterms:modified>
</cp:coreProperties>
</file>