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6" r:id="rId8"/>
    <p:sldId id="267" r:id="rId9"/>
    <p:sldId id="268" r:id="rId10"/>
    <p:sldId id="269" r:id="rId11"/>
    <p:sldId id="270" r:id="rId12"/>
    <p:sldId id="261" r:id="rId13"/>
    <p:sldId id="263" r:id="rId14"/>
    <p:sldId id="271" r:id="rId15"/>
    <p:sldId id="264" r:id="rId16"/>
    <p:sldId id="265" r:id="rId17"/>
    <p:sldId id="273" r:id="rId18"/>
    <p:sldId id="275" r:id="rId19"/>
    <p:sldId id="277" r:id="rId20"/>
    <p:sldId id="276" r:id="rId21"/>
    <p:sldId id="278" r:id="rId22"/>
    <p:sldId id="280" r:id="rId23"/>
    <p:sldId id="281" r:id="rId24"/>
    <p:sldId id="282" r:id="rId25"/>
    <p:sldId id="283" r:id="rId26"/>
    <p:sldId id="284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0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00AD7E-8E73-42DC-96FA-EBA1A8EBE4C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D89ED4D7-7E7F-432C-AA2B-5A0F2DA8A8F9}">
      <dgm:prSet/>
      <dgm:spPr/>
      <dgm:t>
        <a:bodyPr/>
        <a:lstStyle/>
        <a:p>
          <a:pPr rtl="0"/>
          <a:r>
            <a:rPr lang="cs-CZ" baseline="0" dirty="0" smtClean="0"/>
            <a:t>		§ 10 Zdravotní péče poskytovaná ve vlastním sociálním prostředí pacienta</a:t>
          </a:r>
          <a:endParaRPr lang="cs-CZ" dirty="0"/>
        </a:p>
      </dgm:t>
    </dgm:pt>
    <dgm:pt modelId="{6B6E4377-C6AB-45BF-9A59-E6C597749A77}" type="parTrans" cxnId="{8BED434C-88AF-4BB1-92B7-BFF6B328BAE9}">
      <dgm:prSet/>
      <dgm:spPr/>
      <dgm:t>
        <a:bodyPr/>
        <a:lstStyle/>
        <a:p>
          <a:endParaRPr lang="cs-CZ"/>
        </a:p>
      </dgm:t>
    </dgm:pt>
    <dgm:pt modelId="{9D2D11C7-D985-4B8D-A0D5-46E7297EFB0E}" type="sibTrans" cxnId="{8BED434C-88AF-4BB1-92B7-BFF6B328BAE9}">
      <dgm:prSet/>
      <dgm:spPr/>
      <dgm:t>
        <a:bodyPr/>
        <a:lstStyle/>
        <a:p>
          <a:endParaRPr lang="cs-CZ"/>
        </a:p>
      </dgm:t>
    </dgm:pt>
    <dgm:pt modelId="{30918E7E-1BA8-4FCD-9732-B7D5E723BD85}">
      <dgm:prSet/>
      <dgm:spPr/>
      <dgm:t>
        <a:bodyPr/>
        <a:lstStyle/>
        <a:p>
          <a:pPr rtl="0"/>
          <a:r>
            <a:rPr lang="cs-CZ" baseline="0" dirty="0" smtClean="0"/>
            <a:t>návštěvní služba</a:t>
          </a:r>
          <a:endParaRPr lang="cs-CZ" dirty="0"/>
        </a:p>
      </dgm:t>
    </dgm:pt>
    <dgm:pt modelId="{B4F2CEF2-0EF2-43BF-8A56-3C734B833EE7}" type="parTrans" cxnId="{8F8B3629-D32A-4F58-8BC3-EFB1710DB917}">
      <dgm:prSet/>
      <dgm:spPr/>
      <dgm:t>
        <a:bodyPr/>
        <a:lstStyle/>
        <a:p>
          <a:endParaRPr lang="cs-CZ"/>
        </a:p>
      </dgm:t>
    </dgm:pt>
    <dgm:pt modelId="{63A90DB3-11AB-4D4D-BD5D-180C71FC9F2C}" type="sibTrans" cxnId="{8F8B3629-D32A-4F58-8BC3-EFB1710DB917}">
      <dgm:prSet/>
      <dgm:spPr/>
      <dgm:t>
        <a:bodyPr/>
        <a:lstStyle/>
        <a:p>
          <a:endParaRPr lang="cs-CZ"/>
        </a:p>
      </dgm:t>
    </dgm:pt>
    <dgm:pt modelId="{F36D2FC2-8ACB-4ACC-9F4F-7FEB2FB9575C}">
      <dgm:prSet/>
      <dgm:spPr/>
      <dgm:t>
        <a:bodyPr/>
        <a:lstStyle/>
        <a:p>
          <a:pPr rtl="0"/>
          <a:r>
            <a:rPr lang="cs-CZ" baseline="0" dirty="0" smtClean="0"/>
            <a:t>domácí péče, kterou je ošetřovatelská péče, léčebně rehabilitační péče nebo paliativní péče</a:t>
          </a:r>
          <a:endParaRPr lang="cs-CZ" dirty="0"/>
        </a:p>
      </dgm:t>
    </dgm:pt>
    <dgm:pt modelId="{718E03CB-3EB1-40E4-864B-BE9BFE15A77A}" type="parTrans" cxnId="{2BAC4790-FF0D-4501-A787-AFD32DF67AF7}">
      <dgm:prSet/>
      <dgm:spPr/>
      <dgm:t>
        <a:bodyPr/>
        <a:lstStyle/>
        <a:p>
          <a:endParaRPr lang="cs-CZ"/>
        </a:p>
      </dgm:t>
    </dgm:pt>
    <dgm:pt modelId="{E86E78F4-BA1B-4514-9548-BA2AA6C2EE56}" type="sibTrans" cxnId="{2BAC4790-FF0D-4501-A787-AFD32DF67AF7}">
      <dgm:prSet/>
      <dgm:spPr/>
      <dgm:t>
        <a:bodyPr/>
        <a:lstStyle/>
        <a:p>
          <a:endParaRPr lang="cs-CZ"/>
        </a:p>
      </dgm:t>
    </dgm:pt>
    <dgm:pt modelId="{A5519E92-8088-4704-974F-B25BE4CE4981}">
      <dgm:prSet/>
      <dgm:spPr/>
      <dgm:t>
        <a:bodyPr/>
        <a:lstStyle/>
        <a:p>
          <a:pPr rtl="0"/>
          <a:r>
            <a:rPr lang="cs-CZ" dirty="0" smtClean="0"/>
            <a:t>UPV</a:t>
          </a:r>
          <a:endParaRPr lang="cs-CZ" dirty="0"/>
        </a:p>
      </dgm:t>
    </dgm:pt>
    <dgm:pt modelId="{3A1392E6-169B-4924-9C9F-FAFD5232CD79}" type="parTrans" cxnId="{45B508D8-225C-4D76-8064-D93CCEAD2E90}">
      <dgm:prSet/>
      <dgm:spPr/>
      <dgm:t>
        <a:bodyPr/>
        <a:lstStyle/>
        <a:p>
          <a:endParaRPr lang="cs-CZ"/>
        </a:p>
      </dgm:t>
    </dgm:pt>
    <dgm:pt modelId="{56167DFC-40A0-438D-8478-BAD6FB321429}" type="sibTrans" cxnId="{45B508D8-225C-4D76-8064-D93CCEAD2E90}">
      <dgm:prSet/>
      <dgm:spPr/>
      <dgm:t>
        <a:bodyPr/>
        <a:lstStyle/>
        <a:p>
          <a:endParaRPr lang="cs-CZ"/>
        </a:p>
      </dgm:t>
    </dgm:pt>
    <dgm:pt modelId="{8588162C-1F18-4E3C-96E3-DB5F795B3EA4}">
      <dgm:prSet/>
      <dgm:spPr/>
      <dgm:t>
        <a:bodyPr/>
        <a:lstStyle/>
        <a:p>
          <a:pPr rtl="0"/>
          <a:r>
            <a:rPr lang="cs-CZ" baseline="0" smtClean="0"/>
            <a:t>V rámci zdravotní péče podle odstavce 1 lze vykonávat pouze takové zdravotní výkony, jejichž poskytnutí není podmíněno technickým a věcným vybavením nutným k jejich provedení ve zdravotnickém zařízení.</a:t>
          </a:r>
          <a:endParaRPr lang="cs-CZ"/>
        </a:p>
      </dgm:t>
    </dgm:pt>
    <dgm:pt modelId="{3DE2262E-813D-42A1-AC25-05220AE65970}" type="parTrans" cxnId="{CBB03C76-7009-4EE7-AC58-DB7B32035469}">
      <dgm:prSet/>
      <dgm:spPr/>
      <dgm:t>
        <a:bodyPr/>
        <a:lstStyle/>
        <a:p>
          <a:endParaRPr lang="cs-CZ"/>
        </a:p>
      </dgm:t>
    </dgm:pt>
    <dgm:pt modelId="{B53E10E6-1FBE-4EA6-B883-F03EBCD3345C}" type="sibTrans" cxnId="{CBB03C76-7009-4EE7-AC58-DB7B32035469}">
      <dgm:prSet/>
      <dgm:spPr/>
      <dgm:t>
        <a:bodyPr/>
        <a:lstStyle/>
        <a:p>
          <a:endParaRPr lang="cs-CZ"/>
        </a:p>
      </dgm:t>
    </dgm:pt>
    <dgm:pt modelId="{46FA39A9-EAD6-4ABE-9523-75C6A7A51E38}" type="pres">
      <dgm:prSet presAssocID="{0700AD7E-8E73-42DC-96FA-EBA1A8EBE4C1}" presName="linear" presStyleCnt="0">
        <dgm:presLayoutVars>
          <dgm:animLvl val="lvl"/>
          <dgm:resizeHandles val="exact"/>
        </dgm:presLayoutVars>
      </dgm:prSet>
      <dgm:spPr/>
    </dgm:pt>
    <dgm:pt modelId="{9C176E32-CF7A-4F8C-AEAD-E1E5F06617E0}" type="pres">
      <dgm:prSet presAssocID="{D89ED4D7-7E7F-432C-AA2B-5A0F2DA8A8F9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17AFA14A-714E-44EC-92BA-AB19B3807B9D}" type="pres">
      <dgm:prSet presAssocID="{9D2D11C7-D985-4B8D-A0D5-46E7297EFB0E}" presName="spacer" presStyleCnt="0"/>
      <dgm:spPr/>
    </dgm:pt>
    <dgm:pt modelId="{67F73FDA-3D5D-4F05-93D3-C41C4752C132}" type="pres">
      <dgm:prSet presAssocID="{30918E7E-1BA8-4FCD-9732-B7D5E723BD8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DBC936ED-9BE2-4AAC-A047-1DE92C6F287A}" type="pres">
      <dgm:prSet presAssocID="{63A90DB3-11AB-4D4D-BD5D-180C71FC9F2C}" presName="spacer" presStyleCnt="0"/>
      <dgm:spPr/>
    </dgm:pt>
    <dgm:pt modelId="{D3E865B7-5C1D-44BF-A7DB-72C6D6BF66BD}" type="pres">
      <dgm:prSet presAssocID="{F36D2FC2-8ACB-4ACC-9F4F-7FEB2FB9575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9CDCAEBD-EE44-4C32-BF02-68960FBF7D39}" type="pres">
      <dgm:prSet presAssocID="{E86E78F4-BA1B-4514-9548-BA2AA6C2EE56}" presName="spacer" presStyleCnt="0"/>
      <dgm:spPr/>
    </dgm:pt>
    <dgm:pt modelId="{3249DD80-1DD9-4DA4-96F1-7663DB13A030}" type="pres">
      <dgm:prSet presAssocID="{A5519E92-8088-4704-974F-B25BE4CE4981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389CED5E-65E4-4A90-A06E-3D7EAEA35661}" type="pres">
      <dgm:prSet presAssocID="{56167DFC-40A0-438D-8478-BAD6FB321429}" presName="spacer" presStyleCnt="0"/>
      <dgm:spPr/>
    </dgm:pt>
    <dgm:pt modelId="{0CE0156C-AF91-4E94-989A-CB90D148AAD3}" type="pres">
      <dgm:prSet presAssocID="{8588162C-1F18-4E3C-96E3-DB5F795B3EA4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7B460877-342F-4B0F-9199-8AE420AF6FD2}" type="presOf" srcId="{D89ED4D7-7E7F-432C-AA2B-5A0F2DA8A8F9}" destId="{9C176E32-CF7A-4F8C-AEAD-E1E5F06617E0}" srcOrd="0" destOrd="0" presId="urn:microsoft.com/office/officeart/2005/8/layout/vList2"/>
    <dgm:cxn modelId="{2BAC4790-FF0D-4501-A787-AFD32DF67AF7}" srcId="{0700AD7E-8E73-42DC-96FA-EBA1A8EBE4C1}" destId="{F36D2FC2-8ACB-4ACC-9F4F-7FEB2FB9575C}" srcOrd="2" destOrd="0" parTransId="{718E03CB-3EB1-40E4-864B-BE9BFE15A77A}" sibTransId="{E86E78F4-BA1B-4514-9548-BA2AA6C2EE56}"/>
    <dgm:cxn modelId="{B0D3AA32-30FC-4026-96C0-22B7E8267A79}" type="presOf" srcId="{F36D2FC2-8ACB-4ACC-9F4F-7FEB2FB9575C}" destId="{D3E865B7-5C1D-44BF-A7DB-72C6D6BF66BD}" srcOrd="0" destOrd="0" presId="urn:microsoft.com/office/officeart/2005/8/layout/vList2"/>
    <dgm:cxn modelId="{02C32E20-71DD-424B-8FE1-3CAC9DEC9869}" type="presOf" srcId="{A5519E92-8088-4704-974F-B25BE4CE4981}" destId="{3249DD80-1DD9-4DA4-96F1-7663DB13A030}" srcOrd="0" destOrd="0" presId="urn:microsoft.com/office/officeart/2005/8/layout/vList2"/>
    <dgm:cxn modelId="{CF996262-7350-40B0-9ADE-6C88A4DD79ED}" type="presOf" srcId="{30918E7E-1BA8-4FCD-9732-B7D5E723BD85}" destId="{67F73FDA-3D5D-4F05-93D3-C41C4752C132}" srcOrd="0" destOrd="0" presId="urn:microsoft.com/office/officeart/2005/8/layout/vList2"/>
    <dgm:cxn modelId="{CBB03C76-7009-4EE7-AC58-DB7B32035469}" srcId="{0700AD7E-8E73-42DC-96FA-EBA1A8EBE4C1}" destId="{8588162C-1F18-4E3C-96E3-DB5F795B3EA4}" srcOrd="4" destOrd="0" parTransId="{3DE2262E-813D-42A1-AC25-05220AE65970}" sibTransId="{B53E10E6-1FBE-4EA6-B883-F03EBCD3345C}"/>
    <dgm:cxn modelId="{45B508D8-225C-4D76-8064-D93CCEAD2E90}" srcId="{0700AD7E-8E73-42DC-96FA-EBA1A8EBE4C1}" destId="{A5519E92-8088-4704-974F-B25BE4CE4981}" srcOrd="3" destOrd="0" parTransId="{3A1392E6-169B-4924-9C9F-FAFD5232CD79}" sibTransId="{56167DFC-40A0-438D-8478-BAD6FB321429}"/>
    <dgm:cxn modelId="{8F8B3629-D32A-4F58-8BC3-EFB1710DB917}" srcId="{0700AD7E-8E73-42DC-96FA-EBA1A8EBE4C1}" destId="{30918E7E-1BA8-4FCD-9732-B7D5E723BD85}" srcOrd="1" destOrd="0" parTransId="{B4F2CEF2-0EF2-43BF-8A56-3C734B833EE7}" sibTransId="{63A90DB3-11AB-4D4D-BD5D-180C71FC9F2C}"/>
    <dgm:cxn modelId="{14158AD5-6643-4E1A-B267-9F91C13706FC}" type="presOf" srcId="{8588162C-1F18-4E3C-96E3-DB5F795B3EA4}" destId="{0CE0156C-AF91-4E94-989A-CB90D148AAD3}" srcOrd="0" destOrd="0" presId="urn:microsoft.com/office/officeart/2005/8/layout/vList2"/>
    <dgm:cxn modelId="{8BED434C-88AF-4BB1-92B7-BFF6B328BAE9}" srcId="{0700AD7E-8E73-42DC-96FA-EBA1A8EBE4C1}" destId="{D89ED4D7-7E7F-432C-AA2B-5A0F2DA8A8F9}" srcOrd="0" destOrd="0" parTransId="{6B6E4377-C6AB-45BF-9A59-E6C597749A77}" sibTransId="{9D2D11C7-D985-4B8D-A0D5-46E7297EFB0E}"/>
    <dgm:cxn modelId="{A2D7BEFB-BA3D-4871-8F58-09969DE6C849}" type="presOf" srcId="{0700AD7E-8E73-42DC-96FA-EBA1A8EBE4C1}" destId="{46FA39A9-EAD6-4ABE-9523-75C6A7A51E38}" srcOrd="0" destOrd="0" presId="urn:microsoft.com/office/officeart/2005/8/layout/vList2"/>
    <dgm:cxn modelId="{22C964EA-7F29-4365-AB78-53C96AF7DA83}" type="presParOf" srcId="{46FA39A9-EAD6-4ABE-9523-75C6A7A51E38}" destId="{9C176E32-CF7A-4F8C-AEAD-E1E5F06617E0}" srcOrd="0" destOrd="0" presId="urn:microsoft.com/office/officeart/2005/8/layout/vList2"/>
    <dgm:cxn modelId="{8F797AA2-2B2A-46D8-B8C7-342E782A96C1}" type="presParOf" srcId="{46FA39A9-EAD6-4ABE-9523-75C6A7A51E38}" destId="{17AFA14A-714E-44EC-92BA-AB19B3807B9D}" srcOrd="1" destOrd="0" presId="urn:microsoft.com/office/officeart/2005/8/layout/vList2"/>
    <dgm:cxn modelId="{BCC60A3D-8265-42B2-AA26-F52D2C9DCD0D}" type="presParOf" srcId="{46FA39A9-EAD6-4ABE-9523-75C6A7A51E38}" destId="{67F73FDA-3D5D-4F05-93D3-C41C4752C132}" srcOrd="2" destOrd="0" presId="urn:microsoft.com/office/officeart/2005/8/layout/vList2"/>
    <dgm:cxn modelId="{ADC1FE5F-B885-4355-95CC-FF3D47B50BB0}" type="presParOf" srcId="{46FA39A9-EAD6-4ABE-9523-75C6A7A51E38}" destId="{DBC936ED-9BE2-4AAC-A047-1DE92C6F287A}" srcOrd="3" destOrd="0" presId="urn:microsoft.com/office/officeart/2005/8/layout/vList2"/>
    <dgm:cxn modelId="{48D98632-DD31-4E10-89B2-74D9C70C2546}" type="presParOf" srcId="{46FA39A9-EAD6-4ABE-9523-75C6A7A51E38}" destId="{D3E865B7-5C1D-44BF-A7DB-72C6D6BF66BD}" srcOrd="4" destOrd="0" presId="urn:microsoft.com/office/officeart/2005/8/layout/vList2"/>
    <dgm:cxn modelId="{2572E8CD-A590-42CE-BC48-CA043C0F8DFE}" type="presParOf" srcId="{46FA39A9-EAD6-4ABE-9523-75C6A7A51E38}" destId="{9CDCAEBD-EE44-4C32-BF02-68960FBF7D39}" srcOrd="5" destOrd="0" presId="urn:microsoft.com/office/officeart/2005/8/layout/vList2"/>
    <dgm:cxn modelId="{30FFD6DF-CF2A-48D4-A65F-1DC4FA4225FE}" type="presParOf" srcId="{46FA39A9-EAD6-4ABE-9523-75C6A7A51E38}" destId="{3249DD80-1DD9-4DA4-96F1-7663DB13A030}" srcOrd="6" destOrd="0" presId="urn:microsoft.com/office/officeart/2005/8/layout/vList2"/>
    <dgm:cxn modelId="{A94AE17D-8E38-4E66-9E28-29BB4694D7A0}" type="presParOf" srcId="{46FA39A9-EAD6-4ABE-9523-75C6A7A51E38}" destId="{389CED5E-65E4-4A90-A06E-3D7EAEA35661}" srcOrd="7" destOrd="0" presId="urn:microsoft.com/office/officeart/2005/8/layout/vList2"/>
    <dgm:cxn modelId="{32D22B5F-545F-4A4E-B1F6-CD274A4BA063}" type="presParOf" srcId="{46FA39A9-EAD6-4ABE-9523-75C6A7A51E38}" destId="{0CE0156C-AF91-4E94-989A-CB90D148AAD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C94CBC2-A14A-4AA1-8F6D-595593E7E1F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6070A37-EF5C-4ACE-B846-49FE67D50717}">
      <dgm:prSet/>
      <dgm:spPr/>
      <dgm:t>
        <a:bodyPr/>
        <a:lstStyle/>
        <a:p>
          <a:pPr rtl="0"/>
          <a:r>
            <a:rPr lang="cs-CZ" baseline="0" dirty="0" smtClean="0"/>
            <a:t>identifikační údaje pacienta</a:t>
          </a:r>
          <a:endParaRPr lang="cs-CZ" dirty="0"/>
        </a:p>
      </dgm:t>
    </dgm:pt>
    <dgm:pt modelId="{F70B94C1-286C-4EEC-B530-58116C5D9BDE}" type="parTrans" cxnId="{C9146B63-DB54-4D78-B4B3-79FAF38F8665}">
      <dgm:prSet/>
      <dgm:spPr/>
      <dgm:t>
        <a:bodyPr/>
        <a:lstStyle/>
        <a:p>
          <a:endParaRPr lang="cs-CZ"/>
        </a:p>
      </dgm:t>
    </dgm:pt>
    <dgm:pt modelId="{2D9CA8F6-EB5D-43F2-87C2-CF4B4D96F421}" type="sibTrans" cxnId="{C9146B63-DB54-4D78-B4B3-79FAF38F8665}">
      <dgm:prSet/>
      <dgm:spPr/>
      <dgm:t>
        <a:bodyPr/>
        <a:lstStyle/>
        <a:p>
          <a:endParaRPr lang="cs-CZ"/>
        </a:p>
      </dgm:t>
    </dgm:pt>
    <dgm:pt modelId="{25A1B0FC-5274-4AAA-AD16-272D0606C83E}">
      <dgm:prSet/>
      <dgm:spPr/>
      <dgm:t>
        <a:bodyPr/>
        <a:lstStyle/>
        <a:p>
          <a:pPr rtl="0"/>
          <a:r>
            <a:rPr lang="cs-CZ" baseline="0" smtClean="0"/>
            <a:t>jméno, popřípadě jména, příjmení, </a:t>
          </a:r>
          <a:endParaRPr lang="cs-CZ"/>
        </a:p>
      </dgm:t>
    </dgm:pt>
    <dgm:pt modelId="{4F583055-AEC3-4D64-B6F7-110A5CC3471B}" type="parTrans" cxnId="{6EEC2D86-DB4C-445F-A3F1-8285F0263496}">
      <dgm:prSet/>
      <dgm:spPr/>
      <dgm:t>
        <a:bodyPr/>
        <a:lstStyle/>
        <a:p>
          <a:endParaRPr lang="cs-CZ"/>
        </a:p>
      </dgm:t>
    </dgm:pt>
    <dgm:pt modelId="{A5CF9D65-4A78-4E10-8A2B-4707AECFDB41}" type="sibTrans" cxnId="{6EEC2D86-DB4C-445F-A3F1-8285F0263496}">
      <dgm:prSet/>
      <dgm:spPr/>
      <dgm:t>
        <a:bodyPr/>
        <a:lstStyle/>
        <a:p>
          <a:endParaRPr lang="cs-CZ"/>
        </a:p>
      </dgm:t>
    </dgm:pt>
    <dgm:pt modelId="{AB8F471A-37A1-49C1-9AD3-874E221540D7}">
      <dgm:prSet/>
      <dgm:spPr/>
      <dgm:t>
        <a:bodyPr/>
        <a:lstStyle/>
        <a:p>
          <a:pPr rtl="0"/>
          <a:r>
            <a:rPr lang="cs-CZ" baseline="0" dirty="0" smtClean="0"/>
            <a:t>datum narození,</a:t>
          </a:r>
        </a:p>
        <a:p>
          <a:pPr rtl="0"/>
          <a:r>
            <a:rPr lang="cs-CZ" baseline="0" dirty="0" smtClean="0"/>
            <a:t>pohlaví </a:t>
          </a:r>
          <a:endParaRPr lang="cs-CZ" dirty="0"/>
        </a:p>
      </dgm:t>
    </dgm:pt>
    <dgm:pt modelId="{92633C73-426B-45FA-803B-3EA6D0A4C0D5}" type="parTrans" cxnId="{41B067CA-1A3B-40F0-9168-66F6BEEE006C}">
      <dgm:prSet/>
      <dgm:spPr/>
      <dgm:t>
        <a:bodyPr/>
        <a:lstStyle/>
        <a:p>
          <a:endParaRPr lang="cs-CZ"/>
        </a:p>
      </dgm:t>
    </dgm:pt>
    <dgm:pt modelId="{F51002EA-D268-4B02-A988-BD0FE36F7EA3}" type="sibTrans" cxnId="{41B067CA-1A3B-40F0-9168-66F6BEEE006C}">
      <dgm:prSet/>
      <dgm:spPr/>
      <dgm:t>
        <a:bodyPr/>
        <a:lstStyle/>
        <a:p>
          <a:endParaRPr lang="cs-CZ"/>
        </a:p>
      </dgm:t>
    </dgm:pt>
    <dgm:pt modelId="{985C437A-FEA5-4392-AB50-2E610F67E273}">
      <dgm:prSet/>
      <dgm:spPr/>
      <dgm:t>
        <a:bodyPr/>
        <a:lstStyle/>
        <a:p>
          <a:pPr rtl="0"/>
          <a:r>
            <a:rPr lang="cs-CZ" baseline="0" smtClean="0"/>
            <a:t>rodné číslo</a:t>
          </a:r>
          <a:endParaRPr lang="cs-CZ"/>
        </a:p>
      </dgm:t>
    </dgm:pt>
    <dgm:pt modelId="{15CEEF9F-C166-4736-BE29-7F8EDB242DCA}" type="parTrans" cxnId="{8B71B9AC-02BB-4D2A-BC5A-51580B793711}">
      <dgm:prSet/>
      <dgm:spPr/>
      <dgm:t>
        <a:bodyPr/>
        <a:lstStyle/>
        <a:p>
          <a:endParaRPr lang="cs-CZ"/>
        </a:p>
      </dgm:t>
    </dgm:pt>
    <dgm:pt modelId="{EEE9EB2B-581A-48CC-BA8E-4D4471553A35}" type="sibTrans" cxnId="{8B71B9AC-02BB-4D2A-BC5A-51580B793711}">
      <dgm:prSet/>
      <dgm:spPr/>
      <dgm:t>
        <a:bodyPr/>
        <a:lstStyle/>
        <a:p>
          <a:endParaRPr lang="cs-CZ"/>
        </a:p>
      </dgm:t>
    </dgm:pt>
    <dgm:pt modelId="{5CF3B2FB-80D9-4BD1-9751-B5C6038D8207}">
      <dgm:prSet/>
      <dgm:spPr/>
      <dgm:t>
        <a:bodyPr/>
        <a:lstStyle/>
        <a:p>
          <a:pPr rtl="0"/>
          <a:r>
            <a:rPr lang="cs-CZ" baseline="0" dirty="0" smtClean="0"/>
            <a:t>adresu místa trvalého pobytu</a:t>
          </a:r>
          <a:endParaRPr lang="cs-CZ" dirty="0"/>
        </a:p>
      </dgm:t>
    </dgm:pt>
    <dgm:pt modelId="{173D4AB0-B070-4946-8C06-F5ADFE70AAEB}" type="parTrans" cxnId="{6F721939-3D29-494B-855C-524AB43703EE}">
      <dgm:prSet/>
      <dgm:spPr/>
      <dgm:t>
        <a:bodyPr/>
        <a:lstStyle/>
        <a:p>
          <a:endParaRPr lang="cs-CZ"/>
        </a:p>
      </dgm:t>
    </dgm:pt>
    <dgm:pt modelId="{0EDAC761-C4CD-4AA3-B91E-88D58A5C5FA8}" type="sibTrans" cxnId="{6F721939-3D29-494B-855C-524AB43703EE}">
      <dgm:prSet/>
      <dgm:spPr/>
      <dgm:t>
        <a:bodyPr/>
        <a:lstStyle/>
        <a:p>
          <a:endParaRPr lang="cs-CZ"/>
        </a:p>
      </dgm:t>
    </dgm:pt>
    <dgm:pt modelId="{ED8537A3-B0C2-4B9D-96D1-03ED5236BE85}" type="pres">
      <dgm:prSet presAssocID="{EC94CBC2-A14A-4AA1-8F6D-595593E7E1F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07840DA-08D6-436C-BC41-A1348B8FF24F}" type="pres">
      <dgm:prSet presAssocID="{B6070A37-EF5C-4ACE-B846-49FE67D50717}" presName="hierRoot1" presStyleCnt="0"/>
      <dgm:spPr/>
    </dgm:pt>
    <dgm:pt modelId="{2F77D3BF-6266-498E-8711-190AB97474EA}" type="pres">
      <dgm:prSet presAssocID="{B6070A37-EF5C-4ACE-B846-49FE67D50717}" presName="composite" presStyleCnt="0"/>
      <dgm:spPr/>
    </dgm:pt>
    <dgm:pt modelId="{2EFB587C-CE39-4D62-9E84-4F714674E3EC}" type="pres">
      <dgm:prSet presAssocID="{B6070A37-EF5C-4ACE-B846-49FE67D50717}" presName="background" presStyleLbl="node0" presStyleIdx="0" presStyleCnt="5"/>
      <dgm:spPr/>
    </dgm:pt>
    <dgm:pt modelId="{D4CE6EDA-54C7-4AB8-AFEA-6645B1697026}" type="pres">
      <dgm:prSet presAssocID="{B6070A37-EF5C-4ACE-B846-49FE67D50717}" presName="text" presStyleLbl="fgAcc0" presStyleIdx="0" presStyleCnt="5" custLinFactX="100000" custLinFactY="-49089" custLinFactNeighborX="111766" custLinFactNeighborY="-100000">
        <dgm:presLayoutVars>
          <dgm:chPref val="3"/>
        </dgm:presLayoutVars>
      </dgm:prSet>
      <dgm:spPr/>
    </dgm:pt>
    <dgm:pt modelId="{34213E4F-AE5B-423A-B1EC-62EC2FBEA539}" type="pres">
      <dgm:prSet presAssocID="{B6070A37-EF5C-4ACE-B846-49FE67D50717}" presName="hierChild2" presStyleCnt="0"/>
      <dgm:spPr/>
    </dgm:pt>
    <dgm:pt modelId="{C5990C6D-9D60-45EC-A1FA-BE2C0080C963}" type="pres">
      <dgm:prSet presAssocID="{25A1B0FC-5274-4AAA-AD16-272D0606C83E}" presName="hierRoot1" presStyleCnt="0"/>
      <dgm:spPr/>
    </dgm:pt>
    <dgm:pt modelId="{3CB9B378-760A-4A2A-8D6D-121A36255B17}" type="pres">
      <dgm:prSet presAssocID="{25A1B0FC-5274-4AAA-AD16-272D0606C83E}" presName="composite" presStyleCnt="0"/>
      <dgm:spPr/>
    </dgm:pt>
    <dgm:pt modelId="{36E94DC9-45AE-4A5D-AE2F-0FF9804B1FAF}" type="pres">
      <dgm:prSet presAssocID="{25A1B0FC-5274-4AAA-AD16-272D0606C83E}" presName="background" presStyleLbl="node0" presStyleIdx="1" presStyleCnt="5"/>
      <dgm:spPr/>
    </dgm:pt>
    <dgm:pt modelId="{E208EBCA-CDB8-4534-A7D1-B793D03DC5F2}" type="pres">
      <dgm:prSet presAssocID="{25A1B0FC-5274-4AAA-AD16-272D0606C83E}" presName="text" presStyleLbl="fgAcc0" presStyleIdx="1" presStyleCnt="5" custLinFactX="-23571" custLinFactNeighborX="-100000" custLinFactNeighborY="74545">
        <dgm:presLayoutVars>
          <dgm:chPref val="3"/>
        </dgm:presLayoutVars>
      </dgm:prSet>
      <dgm:spPr/>
    </dgm:pt>
    <dgm:pt modelId="{CA40D13B-13A9-423E-8642-401746D16D25}" type="pres">
      <dgm:prSet presAssocID="{25A1B0FC-5274-4AAA-AD16-272D0606C83E}" presName="hierChild2" presStyleCnt="0"/>
      <dgm:spPr/>
    </dgm:pt>
    <dgm:pt modelId="{1F11E7BF-AADE-4A2B-BA88-5261BA96772A}" type="pres">
      <dgm:prSet presAssocID="{AB8F471A-37A1-49C1-9AD3-874E221540D7}" presName="hierRoot1" presStyleCnt="0"/>
      <dgm:spPr/>
    </dgm:pt>
    <dgm:pt modelId="{CA644DEF-5832-4547-93ED-A6FF32874B75}" type="pres">
      <dgm:prSet presAssocID="{AB8F471A-37A1-49C1-9AD3-874E221540D7}" presName="composite" presStyleCnt="0"/>
      <dgm:spPr/>
    </dgm:pt>
    <dgm:pt modelId="{D8AF40A7-566F-44E1-8C74-8759CEC95640}" type="pres">
      <dgm:prSet presAssocID="{AB8F471A-37A1-49C1-9AD3-874E221540D7}" presName="background" presStyleLbl="node0" presStyleIdx="2" presStyleCnt="5"/>
      <dgm:spPr/>
    </dgm:pt>
    <dgm:pt modelId="{4B15E471-7174-4119-ABE9-45DE60468965}" type="pres">
      <dgm:prSet presAssocID="{AB8F471A-37A1-49C1-9AD3-874E221540D7}" presName="text" presStyleLbl="fgAcc0" presStyleIdx="2" presStyleCnt="5" custLinFactNeighborX="-82215" custLinFactNeighborY="64344">
        <dgm:presLayoutVars>
          <dgm:chPref val="3"/>
        </dgm:presLayoutVars>
      </dgm:prSet>
      <dgm:spPr/>
    </dgm:pt>
    <dgm:pt modelId="{849E23C7-1A1A-4244-8C6D-B1E8E242CB02}" type="pres">
      <dgm:prSet presAssocID="{AB8F471A-37A1-49C1-9AD3-874E221540D7}" presName="hierChild2" presStyleCnt="0"/>
      <dgm:spPr/>
    </dgm:pt>
    <dgm:pt modelId="{C729A454-AABC-4764-89A6-F2931FE30FC8}" type="pres">
      <dgm:prSet presAssocID="{985C437A-FEA5-4392-AB50-2E610F67E273}" presName="hierRoot1" presStyleCnt="0"/>
      <dgm:spPr/>
    </dgm:pt>
    <dgm:pt modelId="{997E65DE-767E-4F8B-AC25-DAE224C443E4}" type="pres">
      <dgm:prSet presAssocID="{985C437A-FEA5-4392-AB50-2E610F67E273}" presName="composite" presStyleCnt="0"/>
      <dgm:spPr/>
    </dgm:pt>
    <dgm:pt modelId="{33C1802C-FA80-464F-9324-EDB7C223E63C}" type="pres">
      <dgm:prSet presAssocID="{985C437A-FEA5-4392-AB50-2E610F67E273}" presName="background" presStyleLbl="node0" presStyleIdx="3" presStyleCnt="5"/>
      <dgm:spPr/>
    </dgm:pt>
    <dgm:pt modelId="{794DF92F-DA49-422F-ACDC-7F198439EA5C}" type="pres">
      <dgm:prSet presAssocID="{985C437A-FEA5-4392-AB50-2E610F67E273}" presName="text" presStyleLbl="fgAcc0" presStyleIdx="3" presStyleCnt="5" custLinFactNeighborX="-51821" custLinFactNeighborY="54143">
        <dgm:presLayoutVars>
          <dgm:chPref val="3"/>
        </dgm:presLayoutVars>
      </dgm:prSet>
      <dgm:spPr/>
    </dgm:pt>
    <dgm:pt modelId="{240A9442-3DE8-4492-92F6-F63E75807925}" type="pres">
      <dgm:prSet presAssocID="{985C437A-FEA5-4392-AB50-2E610F67E273}" presName="hierChild2" presStyleCnt="0"/>
      <dgm:spPr/>
    </dgm:pt>
    <dgm:pt modelId="{BB43DE0E-34D9-4F7B-8BA5-32D6BD7B0D53}" type="pres">
      <dgm:prSet presAssocID="{5CF3B2FB-80D9-4BD1-9751-B5C6038D8207}" presName="hierRoot1" presStyleCnt="0"/>
      <dgm:spPr/>
    </dgm:pt>
    <dgm:pt modelId="{CBA4A2CA-44C9-4908-A95E-7C3025875392}" type="pres">
      <dgm:prSet presAssocID="{5CF3B2FB-80D9-4BD1-9751-B5C6038D8207}" presName="composite" presStyleCnt="0"/>
      <dgm:spPr/>
    </dgm:pt>
    <dgm:pt modelId="{BB6ECEF2-4C36-464E-9286-F9E75BB4146B}" type="pres">
      <dgm:prSet presAssocID="{5CF3B2FB-80D9-4BD1-9751-B5C6038D8207}" presName="background" presStyleLbl="node0" presStyleIdx="4" presStyleCnt="5"/>
      <dgm:spPr/>
    </dgm:pt>
    <dgm:pt modelId="{44D0E0C7-9457-4F26-BA63-6D567C210832}" type="pres">
      <dgm:prSet presAssocID="{5CF3B2FB-80D9-4BD1-9751-B5C6038D8207}" presName="text" presStyleLbl="fgAcc0" presStyleIdx="4" presStyleCnt="5" custLinFactNeighborX="-6478" custLinFactNeighborY="69837">
        <dgm:presLayoutVars>
          <dgm:chPref val="3"/>
        </dgm:presLayoutVars>
      </dgm:prSet>
      <dgm:spPr/>
    </dgm:pt>
    <dgm:pt modelId="{43BE46CA-0131-4B5F-866F-FD91274314F7}" type="pres">
      <dgm:prSet presAssocID="{5CF3B2FB-80D9-4BD1-9751-B5C6038D8207}" presName="hierChild2" presStyleCnt="0"/>
      <dgm:spPr/>
    </dgm:pt>
  </dgm:ptLst>
  <dgm:cxnLst>
    <dgm:cxn modelId="{3DF9B99B-BB1F-469C-B89F-CC840C4EA42F}" type="presOf" srcId="{AB8F471A-37A1-49C1-9AD3-874E221540D7}" destId="{4B15E471-7174-4119-ABE9-45DE60468965}" srcOrd="0" destOrd="0" presId="urn:microsoft.com/office/officeart/2005/8/layout/hierarchy1"/>
    <dgm:cxn modelId="{068F6B43-D7B7-42E7-80BE-0BCC82DC2344}" type="presOf" srcId="{5CF3B2FB-80D9-4BD1-9751-B5C6038D8207}" destId="{44D0E0C7-9457-4F26-BA63-6D567C210832}" srcOrd="0" destOrd="0" presId="urn:microsoft.com/office/officeart/2005/8/layout/hierarchy1"/>
    <dgm:cxn modelId="{41B067CA-1A3B-40F0-9168-66F6BEEE006C}" srcId="{EC94CBC2-A14A-4AA1-8F6D-595593E7E1FC}" destId="{AB8F471A-37A1-49C1-9AD3-874E221540D7}" srcOrd="2" destOrd="0" parTransId="{92633C73-426B-45FA-803B-3EA6D0A4C0D5}" sibTransId="{F51002EA-D268-4B02-A988-BD0FE36F7EA3}"/>
    <dgm:cxn modelId="{6F721939-3D29-494B-855C-524AB43703EE}" srcId="{EC94CBC2-A14A-4AA1-8F6D-595593E7E1FC}" destId="{5CF3B2FB-80D9-4BD1-9751-B5C6038D8207}" srcOrd="4" destOrd="0" parTransId="{173D4AB0-B070-4946-8C06-F5ADFE70AAEB}" sibTransId="{0EDAC761-C4CD-4AA3-B91E-88D58A5C5FA8}"/>
    <dgm:cxn modelId="{9E1FA39F-E3F2-486E-BD45-33B63D826A52}" type="presOf" srcId="{EC94CBC2-A14A-4AA1-8F6D-595593E7E1FC}" destId="{ED8537A3-B0C2-4B9D-96D1-03ED5236BE85}" srcOrd="0" destOrd="0" presId="urn:microsoft.com/office/officeart/2005/8/layout/hierarchy1"/>
    <dgm:cxn modelId="{895F6950-1D63-4654-92D2-C8ED1A22B3FA}" type="presOf" srcId="{B6070A37-EF5C-4ACE-B846-49FE67D50717}" destId="{D4CE6EDA-54C7-4AB8-AFEA-6645B1697026}" srcOrd="0" destOrd="0" presId="urn:microsoft.com/office/officeart/2005/8/layout/hierarchy1"/>
    <dgm:cxn modelId="{744544A6-F88C-4E6A-8941-88FF58F46D76}" type="presOf" srcId="{985C437A-FEA5-4392-AB50-2E610F67E273}" destId="{794DF92F-DA49-422F-ACDC-7F198439EA5C}" srcOrd="0" destOrd="0" presId="urn:microsoft.com/office/officeart/2005/8/layout/hierarchy1"/>
    <dgm:cxn modelId="{6EEC2D86-DB4C-445F-A3F1-8285F0263496}" srcId="{EC94CBC2-A14A-4AA1-8F6D-595593E7E1FC}" destId="{25A1B0FC-5274-4AAA-AD16-272D0606C83E}" srcOrd="1" destOrd="0" parTransId="{4F583055-AEC3-4D64-B6F7-110A5CC3471B}" sibTransId="{A5CF9D65-4A78-4E10-8A2B-4707AECFDB41}"/>
    <dgm:cxn modelId="{313E2FFD-54A6-42F9-8007-1F40C6276959}" type="presOf" srcId="{25A1B0FC-5274-4AAA-AD16-272D0606C83E}" destId="{E208EBCA-CDB8-4534-A7D1-B793D03DC5F2}" srcOrd="0" destOrd="0" presId="urn:microsoft.com/office/officeart/2005/8/layout/hierarchy1"/>
    <dgm:cxn modelId="{C9146B63-DB54-4D78-B4B3-79FAF38F8665}" srcId="{EC94CBC2-A14A-4AA1-8F6D-595593E7E1FC}" destId="{B6070A37-EF5C-4ACE-B846-49FE67D50717}" srcOrd="0" destOrd="0" parTransId="{F70B94C1-286C-4EEC-B530-58116C5D9BDE}" sibTransId="{2D9CA8F6-EB5D-43F2-87C2-CF4B4D96F421}"/>
    <dgm:cxn modelId="{8B71B9AC-02BB-4D2A-BC5A-51580B793711}" srcId="{EC94CBC2-A14A-4AA1-8F6D-595593E7E1FC}" destId="{985C437A-FEA5-4392-AB50-2E610F67E273}" srcOrd="3" destOrd="0" parTransId="{15CEEF9F-C166-4736-BE29-7F8EDB242DCA}" sibTransId="{EEE9EB2B-581A-48CC-BA8E-4D4471553A35}"/>
    <dgm:cxn modelId="{C82F8617-9AA8-4A53-A9AE-BF57AA96182D}" type="presParOf" srcId="{ED8537A3-B0C2-4B9D-96D1-03ED5236BE85}" destId="{007840DA-08D6-436C-BC41-A1348B8FF24F}" srcOrd="0" destOrd="0" presId="urn:microsoft.com/office/officeart/2005/8/layout/hierarchy1"/>
    <dgm:cxn modelId="{BE031D8B-5C3B-44D3-96CE-5FC7599DF7AA}" type="presParOf" srcId="{007840DA-08D6-436C-BC41-A1348B8FF24F}" destId="{2F77D3BF-6266-498E-8711-190AB97474EA}" srcOrd="0" destOrd="0" presId="urn:microsoft.com/office/officeart/2005/8/layout/hierarchy1"/>
    <dgm:cxn modelId="{F72658C7-B54D-46C8-9FF3-BAC7F684410A}" type="presParOf" srcId="{2F77D3BF-6266-498E-8711-190AB97474EA}" destId="{2EFB587C-CE39-4D62-9E84-4F714674E3EC}" srcOrd="0" destOrd="0" presId="urn:microsoft.com/office/officeart/2005/8/layout/hierarchy1"/>
    <dgm:cxn modelId="{544C1B36-ACE9-4553-B877-344044430345}" type="presParOf" srcId="{2F77D3BF-6266-498E-8711-190AB97474EA}" destId="{D4CE6EDA-54C7-4AB8-AFEA-6645B1697026}" srcOrd="1" destOrd="0" presId="urn:microsoft.com/office/officeart/2005/8/layout/hierarchy1"/>
    <dgm:cxn modelId="{966039BB-0A81-4D2A-B1A0-1C9C883DE66C}" type="presParOf" srcId="{007840DA-08D6-436C-BC41-A1348B8FF24F}" destId="{34213E4F-AE5B-423A-B1EC-62EC2FBEA539}" srcOrd="1" destOrd="0" presId="urn:microsoft.com/office/officeart/2005/8/layout/hierarchy1"/>
    <dgm:cxn modelId="{CB490A0A-2092-4DF7-B05C-78A6276AB840}" type="presParOf" srcId="{ED8537A3-B0C2-4B9D-96D1-03ED5236BE85}" destId="{C5990C6D-9D60-45EC-A1FA-BE2C0080C963}" srcOrd="1" destOrd="0" presId="urn:microsoft.com/office/officeart/2005/8/layout/hierarchy1"/>
    <dgm:cxn modelId="{A0608CF1-3F59-4778-A067-58C825691558}" type="presParOf" srcId="{C5990C6D-9D60-45EC-A1FA-BE2C0080C963}" destId="{3CB9B378-760A-4A2A-8D6D-121A36255B17}" srcOrd="0" destOrd="0" presId="urn:microsoft.com/office/officeart/2005/8/layout/hierarchy1"/>
    <dgm:cxn modelId="{9546BF19-4E96-4F40-A4E4-58A2F48C9953}" type="presParOf" srcId="{3CB9B378-760A-4A2A-8D6D-121A36255B17}" destId="{36E94DC9-45AE-4A5D-AE2F-0FF9804B1FAF}" srcOrd="0" destOrd="0" presId="urn:microsoft.com/office/officeart/2005/8/layout/hierarchy1"/>
    <dgm:cxn modelId="{47472BF0-4460-48F8-93D0-852761D4B18D}" type="presParOf" srcId="{3CB9B378-760A-4A2A-8D6D-121A36255B17}" destId="{E208EBCA-CDB8-4534-A7D1-B793D03DC5F2}" srcOrd="1" destOrd="0" presId="urn:microsoft.com/office/officeart/2005/8/layout/hierarchy1"/>
    <dgm:cxn modelId="{C4F2828F-23B2-495D-9C19-E3B03C8B430F}" type="presParOf" srcId="{C5990C6D-9D60-45EC-A1FA-BE2C0080C963}" destId="{CA40D13B-13A9-423E-8642-401746D16D25}" srcOrd="1" destOrd="0" presId="urn:microsoft.com/office/officeart/2005/8/layout/hierarchy1"/>
    <dgm:cxn modelId="{1D727DCC-CE32-463D-90E5-5E46163C7711}" type="presParOf" srcId="{ED8537A3-B0C2-4B9D-96D1-03ED5236BE85}" destId="{1F11E7BF-AADE-4A2B-BA88-5261BA96772A}" srcOrd="2" destOrd="0" presId="urn:microsoft.com/office/officeart/2005/8/layout/hierarchy1"/>
    <dgm:cxn modelId="{90CBE5A6-459D-4C86-9374-E1CA48CCF3A1}" type="presParOf" srcId="{1F11E7BF-AADE-4A2B-BA88-5261BA96772A}" destId="{CA644DEF-5832-4547-93ED-A6FF32874B75}" srcOrd="0" destOrd="0" presId="urn:microsoft.com/office/officeart/2005/8/layout/hierarchy1"/>
    <dgm:cxn modelId="{6468ACE6-AFDD-4805-9879-38A6BB7F5E9A}" type="presParOf" srcId="{CA644DEF-5832-4547-93ED-A6FF32874B75}" destId="{D8AF40A7-566F-44E1-8C74-8759CEC95640}" srcOrd="0" destOrd="0" presId="urn:microsoft.com/office/officeart/2005/8/layout/hierarchy1"/>
    <dgm:cxn modelId="{A4670C4E-D3C0-4FBB-A8CD-D384C9627996}" type="presParOf" srcId="{CA644DEF-5832-4547-93ED-A6FF32874B75}" destId="{4B15E471-7174-4119-ABE9-45DE60468965}" srcOrd="1" destOrd="0" presId="urn:microsoft.com/office/officeart/2005/8/layout/hierarchy1"/>
    <dgm:cxn modelId="{20830E06-D354-4A81-805F-CAF0386891B7}" type="presParOf" srcId="{1F11E7BF-AADE-4A2B-BA88-5261BA96772A}" destId="{849E23C7-1A1A-4244-8C6D-B1E8E242CB02}" srcOrd="1" destOrd="0" presId="urn:microsoft.com/office/officeart/2005/8/layout/hierarchy1"/>
    <dgm:cxn modelId="{9393B635-B013-4CA0-AD0B-EDCE474D818B}" type="presParOf" srcId="{ED8537A3-B0C2-4B9D-96D1-03ED5236BE85}" destId="{C729A454-AABC-4764-89A6-F2931FE30FC8}" srcOrd="3" destOrd="0" presId="urn:microsoft.com/office/officeart/2005/8/layout/hierarchy1"/>
    <dgm:cxn modelId="{6EFAAB57-6439-4FB9-988E-3672BA7060E5}" type="presParOf" srcId="{C729A454-AABC-4764-89A6-F2931FE30FC8}" destId="{997E65DE-767E-4F8B-AC25-DAE224C443E4}" srcOrd="0" destOrd="0" presId="urn:microsoft.com/office/officeart/2005/8/layout/hierarchy1"/>
    <dgm:cxn modelId="{370FD646-0330-4E79-8A09-CEABA337988A}" type="presParOf" srcId="{997E65DE-767E-4F8B-AC25-DAE224C443E4}" destId="{33C1802C-FA80-464F-9324-EDB7C223E63C}" srcOrd="0" destOrd="0" presId="urn:microsoft.com/office/officeart/2005/8/layout/hierarchy1"/>
    <dgm:cxn modelId="{19CEF7E8-89D0-4BCB-81CA-0BD4C761E026}" type="presParOf" srcId="{997E65DE-767E-4F8B-AC25-DAE224C443E4}" destId="{794DF92F-DA49-422F-ACDC-7F198439EA5C}" srcOrd="1" destOrd="0" presId="urn:microsoft.com/office/officeart/2005/8/layout/hierarchy1"/>
    <dgm:cxn modelId="{547FB561-9912-4770-8C12-859ED88B28CF}" type="presParOf" srcId="{C729A454-AABC-4764-89A6-F2931FE30FC8}" destId="{240A9442-3DE8-4492-92F6-F63E75807925}" srcOrd="1" destOrd="0" presId="urn:microsoft.com/office/officeart/2005/8/layout/hierarchy1"/>
    <dgm:cxn modelId="{03E2A048-C781-4726-B65B-114BB299EB62}" type="presParOf" srcId="{ED8537A3-B0C2-4B9D-96D1-03ED5236BE85}" destId="{BB43DE0E-34D9-4F7B-8BA5-32D6BD7B0D53}" srcOrd="4" destOrd="0" presId="urn:microsoft.com/office/officeart/2005/8/layout/hierarchy1"/>
    <dgm:cxn modelId="{B91C612E-E847-4FE6-922C-C42DF9F09D46}" type="presParOf" srcId="{BB43DE0E-34D9-4F7B-8BA5-32D6BD7B0D53}" destId="{CBA4A2CA-44C9-4908-A95E-7C3025875392}" srcOrd="0" destOrd="0" presId="urn:microsoft.com/office/officeart/2005/8/layout/hierarchy1"/>
    <dgm:cxn modelId="{8EE5999D-78FA-4D73-B156-0405A870F4BA}" type="presParOf" srcId="{CBA4A2CA-44C9-4908-A95E-7C3025875392}" destId="{BB6ECEF2-4C36-464E-9286-F9E75BB4146B}" srcOrd="0" destOrd="0" presId="urn:microsoft.com/office/officeart/2005/8/layout/hierarchy1"/>
    <dgm:cxn modelId="{E428F21E-9B25-4544-9C4D-D9AB36D1112D}" type="presParOf" srcId="{CBA4A2CA-44C9-4908-A95E-7C3025875392}" destId="{44D0E0C7-9457-4F26-BA63-6D567C210832}" srcOrd="1" destOrd="0" presId="urn:microsoft.com/office/officeart/2005/8/layout/hierarchy1"/>
    <dgm:cxn modelId="{35F5E47A-5C73-45BD-8F9D-96A5E3FC03AC}" type="presParOf" srcId="{BB43DE0E-34D9-4F7B-8BA5-32D6BD7B0D53}" destId="{43BE46CA-0131-4B5F-866F-FD91274314F7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C3CCAA3-70F5-44DC-87C5-C1F75CB70BE8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89F00E23-6D3B-4D5C-8B1A-840231EE497E}">
      <dgm:prSet custT="1"/>
      <dgm:spPr/>
      <dgm:t>
        <a:bodyPr/>
        <a:lstStyle/>
        <a:p>
          <a:pPr rtl="0"/>
          <a:r>
            <a:rPr lang="cs-CZ" sz="2000" baseline="0" dirty="0" smtClean="0"/>
            <a:t> datum provedení zápisu</a:t>
          </a:r>
          <a:r>
            <a:rPr lang="cs-CZ" sz="500" baseline="0" dirty="0" smtClean="0"/>
            <a:t>,</a:t>
          </a:r>
          <a:endParaRPr lang="cs-CZ" sz="500" dirty="0"/>
        </a:p>
      </dgm:t>
    </dgm:pt>
    <dgm:pt modelId="{948CC084-020D-4041-8D4C-E4125725657A}" type="parTrans" cxnId="{E2EA6562-8C1C-48E3-9F89-3B30B96B9D39}">
      <dgm:prSet/>
      <dgm:spPr/>
      <dgm:t>
        <a:bodyPr/>
        <a:lstStyle/>
        <a:p>
          <a:endParaRPr lang="cs-CZ"/>
        </a:p>
      </dgm:t>
    </dgm:pt>
    <dgm:pt modelId="{4A2DE19B-BB8F-4BB4-AD10-7DC9A5D70536}" type="sibTrans" cxnId="{E2EA6562-8C1C-48E3-9F89-3B30B96B9D39}">
      <dgm:prSet/>
      <dgm:spPr/>
      <dgm:t>
        <a:bodyPr/>
        <a:lstStyle/>
        <a:p>
          <a:endParaRPr lang="cs-CZ"/>
        </a:p>
      </dgm:t>
    </dgm:pt>
    <dgm:pt modelId="{4DFAD537-E817-4A55-9FAD-B7BF0ECDF2F4}">
      <dgm:prSet custT="1"/>
      <dgm:spPr/>
      <dgm:t>
        <a:bodyPr/>
        <a:lstStyle/>
        <a:p>
          <a:pPr rtl="0"/>
          <a:r>
            <a:rPr lang="cs-CZ" sz="2000" baseline="0" dirty="0" smtClean="0"/>
            <a:t> identifikační údaje zdravotnického pracovníka nebo jiného odborného pracovníka, který záznam provedl</a:t>
          </a:r>
          <a:r>
            <a:rPr lang="cs-CZ" sz="500" baseline="0" dirty="0" smtClean="0"/>
            <a:t>.</a:t>
          </a:r>
          <a:endParaRPr lang="cs-CZ" sz="500" dirty="0"/>
        </a:p>
      </dgm:t>
    </dgm:pt>
    <dgm:pt modelId="{BF821DA5-E0C7-4AE2-BBA9-FCEC2FB5D5D2}" type="parTrans" cxnId="{D43CC2F2-83E1-4387-AEAF-6B8E18091B99}">
      <dgm:prSet/>
      <dgm:spPr/>
      <dgm:t>
        <a:bodyPr/>
        <a:lstStyle/>
        <a:p>
          <a:endParaRPr lang="cs-CZ"/>
        </a:p>
      </dgm:t>
    </dgm:pt>
    <dgm:pt modelId="{18E4790C-FB73-49ED-8B93-EE1D51D7B109}" type="sibTrans" cxnId="{D43CC2F2-83E1-4387-AEAF-6B8E18091B99}">
      <dgm:prSet/>
      <dgm:spPr/>
      <dgm:t>
        <a:bodyPr/>
        <a:lstStyle/>
        <a:p>
          <a:endParaRPr lang="cs-CZ"/>
        </a:p>
      </dgm:t>
    </dgm:pt>
    <dgm:pt modelId="{F0488D08-159F-4D4C-A9A3-7A6E359C29C9}">
      <dgm:prSet custT="1"/>
      <dgm:spPr/>
      <dgm:t>
        <a:bodyPr/>
        <a:lstStyle/>
        <a:p>
          <a:pPr rtl="0"/>
          <a:r>
            <a:rPr lang="cs-CZ" sz="2000" baseline="0" dirty="0" smtClean="0"/>
            <a:t> Opravy zápisů ve zdravotnické dokumentaci se provádí novým zápisem. Zápis se opatří uvedením data opravy . Původní zápis musí zůstat čitelný. V doplnění nebo opravě zápisu ve zdravotnické dokumentaci na žádost pacienta se uvede datum a čas provedení zápisu a poznámka, že jde o opravu nebo doplnění na žádost pacienta; zápis se opatří podpisem pacienta a zdravotnického pracovníka, který jej provedl.</a:t>
          </a:r>
          <a:endParaRPr lang="cs-CZ" sz="2000" dirty="0"/>
        </a:p>
      </dgm:t>
    </dgm:pt>
    <dgm:pt modelId="{B10E302C-A9EA-4F83-A160-F1B3971004A7}" type="parTrans" cxnId="{48EA1DF8-952E-47B5-A42F-875A184C1A32}">
      <dgm:prSet/>
      <dgm:spPr/>
      <dgm:t>
        <a:bodyPr/>
        <a:lstStyle/>
        <a:p>
          <a:endParaRPr lang="cs-CZ"/>
        </a:p>
      </dgm:t>
    </dgm:pt>
    <dgm:pt modelId="{EEFF5178-B3CA-41DC-BD2F-CB6AC7765BDA}" type="sibTrans" cxnId="{48EA1DF8-952E-47B5-A42F-875A184C1A32}">
      <dgm:prSet/>
      <dgm:spPr/>
      <dgm:t>
        <a:bodyPr/>
        <a:lstStyle/>
        <a:p>
          <a:endParaRPr lang="cs-CZ"/>
        </a:p>
      </dgm:t>
    </dgm:pt>
    <dgm:pt modelId="{33FF4CAF-18BC-4D5A-A334-095149BA9958}">
      <dgm:prSet custT="1"/>
      <dgm:spPr/>
      <dgm:t>
        <a:bodyPr/>
        <a:lstStyle/>
        <a:p>
          <a:pPr rtl="0"/>
          <a:r>
            <a:rPr lang="cs-CZ" sz="2000" baseline="0" dirty="0" smtClean="0"/>
            <a:t>b) v elektronické podobě musí být opatřen identifikátorem záznamu; samotný zápis obsahuje nezměnitelné, nezpochybnitelné a ověřitelné údaje, kterými jsou</a:t>
          </a:r>
          <a:endParaRPr lang="cs-CZ" sz="2000" dirty="0"/>
        </a:p>
      </dgm:t>
    </dgm:pt>
    <dgm:pt modelId="{D085871F-216D-41DD-96E7-79E5CD1F96AC}" type="sibTrans" cxnId="{460525E0-AC9A-46B6-8656-77DF250E58B1}">
      <dgm:prSet/>
      <dgm:spPr/>
      <dgm:t>
        <a:bodyPr/>
        <a:lstStyle/>
        <a:p>
          <a:endParaRPr lang="cs-CZ"/>
        </a:p>
      </dgm:t>
    </dgm:pt>
    <dgm:pt modelId="{AA1F6300-CCB3-4AE6-9E63-CFC18DBB370F}" type="parTrans" cxnId="{460525E0-AC9A-46B6-8656-77DF250E58B1}">
      <dgm:prSet/>
      <dgm:spPr/>
      <dgm:t>
        <a:bodyPr/>
        <a:lstStyle/>
        <a:p>
          <a:endParaRPr lang="cs-CZ"/>
        </a:p>
      </dgm:t>
    </dgm:pt>
    <dgm:pt modelId="{66CAD817-986D-438E-AB70-6EB81FFE7050}" type="pres">
      <dgm:prSet presAssocID="{5C3CCAA3-70F5-44DC-87C5-C1F75CB70BE8}" presName="outerComposite" presStyleCnt="0">
        <dgm:presLayoutVars>
          <dgm:chMax val="5"/>
          <dgm:dir/>
          <dgm:resizeHandles val="exact"/>
        </dgm:presLayoutVars>
      </dgm:prSet>
      <dgm:spPr/>
    </dgm:pt>
    <dgm:pt modelId="{544D71CE-424A-42F0-A414-8E61D58B53BF}" type="pres">
      <dgm:prSet presAssocID="{5C3CCAA3-70F5-44DC-87C5-C1F75CB70BE8}" presName="dummyMaxCanvas" presStyleCnt="0">
        <dgm:presLayoutVars/>
      </dgm:prSet>
      <dgm:spPr/>
    </dgm:pt>
    <dgm:pt modelId="{C1AC7275-06B7-4431-A6ED-35EDD497057E}" type="pres">
      <dgm:prSet presAssocID="{5C3CCAA3-70F5-44DC-87C5-C1F75CB70BE8}" presName="FourNodes_1" presStyleLbl="node1" presStyleIdx="0" presStyleCnt="4">
        <dgm:presLayoutVars>
          <dgm:bulletEnabled val="1"/>
        </dgm:presLayoutVars>
      </dgm:prSet>
      <dgm:spPr/>
    </dgm:pt>
    <dgm:pt modelId="{3D29CDCB-73EE-4E18-83B5-5B8C51E43AD4}" type="pres">
      <dgm:prSet presAssocID="{5C3CCAA3-70F5-44DC-87C5-C1F75CB70BE8}" presName="FourNodes_2" presStyleLbl="node1" presStyleIdx="1" presStyleCnt="4" custScaleX="43055" custLinFactNeighborX="32469" custLinFactNeighborY="-22685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B0694613-9F68-4F56-ACF8-5E3519561BC0}" type="pres">
      <dgm:prSet presAssocID="{5C3CCAA3-70F5-44DC-87C5-C1F75CB70BE8}" presName="FourNodes_3" presStyleLbl="node1" presStyleIdx="2" presStyleCnt="4" custScaleX="115611" custLinFactNeighborX="-11203" custLinFactNeighborY="-47051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65ACE15-0A4C-456B-9B9E-C4F117C2F100}" type="pres">
      <dgm:prSet presAssocID="{5C3CCAA3-70F5-44DC-87C5-C1F75CB70BE8}" presName="FourNodes_4" presStyleLbl="node1" presStyleIdx="3" presStyleCnt="4" custScaleX="125000" custScaleY="236078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B0A3C52-E204-4BCC-93DB-7D6AA9A392F4}" type="pres">
      <dgm:prSet presAssocID="{5C3CCAA3-70F5-44DC-87C5-C1F75CB70BE8}" presName="FourConn_1-2" presStyleLbl="fgAccFollowNode1" presStyleIdx="0" presStyleCnt="3">
        <dgm:presLayoutVars>
          <dgm:bulletEnabled val="1"/>
        </dgm:presLayoutVars>
      </dgm:prSet>
      <dgm:spPr/>
    </dgm:pt>
    <dgm:pt modelId="{CDD047D9-B036-4BFA-9311-CA4BE731BCB2}" type="pres">
      <dgm:prSet presAssocID="{5C3CCAA3-70F5-44DC-87C5-C1F75CB70BE8}" presName="FourConn_2-3" presStyleLbl="fgAccFollowNode1" presStyleIdx="1" presStyleCnt="3">
        <dgm:presLayoutVars>
          <dgm:bulletEnabled val="1"/>
        </dgm:presLayoutVars>
      </dgm:prSet>
      <dgm:spPr/>
    </dgm:pt>
    <dgm:pt modelId="{21195B20-1CF2-4F50-97BF-ECF184D99772}" type="pres">
      <dgm:prSet presAssocID="{5C3CCAA3-70F5-44DC-87C5-C1F75CB70BE8}" presName="FourConn_3-4" presStyleLbl="fgAccFollowNode1" presStyleIdx="2" presStyleCnt="3" custLinFactX="35724" custLinFactNeighborX="100000" custLinFactNeighborY="-23267">
        <dgm:presLayoutVars>
          <dgm:bulletEnabled val="1"/>
        </dgm:presLayoutVars>
      </dgm:prSet>
      <dgm:spPr/>
    </dgm:pt>
    <dgm:pt modelId="{B54A7EAE-9983-42BB-A4B7-66F17819CDA3}" type="pres">
      <dgm:prSet presAssocID="{5C3CCAA3-70F5-44DC-87C5-C1F75CB70BE8}" presName="FourNodes_1_text" presStyleLbl="node1" presStyleIdx="3" presStyleCnt="4">
        <dgm:presLayoutVars>
          <dgm:bulletEnabled val="1"/>
        </dgm:presLayoutVars>
      </dgm:prSet>
      <dgm:spPr/>
    </dgm:pt>
    <dgm:pt modelId="{59D598E4-4560-41AD-8BD6-843B7F491572}" type="pres">
      <dgm:prSet presAssocID="{5C3CCAA3-70F5-44DC-87C5-C1F75CB70BE8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A719350-AEEA-48D1-B819-2D77383FCCC8}" type="pres">
      <dgm:prSet presAssocID="{5C3CCAA3-70F5-44DC-87C5-C1F75CB70BE8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A95F2BAC-0848-477F-AB4D-3E08A85FD4BB}" type="pres">
      <dgm:prSet presAssocID="{5C3CCAA3-70F5-44DC-87C5-C1F75CB70BE8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FA4087FF-666D-4DFB-916F-1D9A91EE0BDD}" type="presOf" srcId="{33FF4CAF-18BC-4D5A-A334-095149BA9958}" destId="{B54A7EAE-9983-42BB-A4B7-66F17819CDA3}" srcOrd="1" destOrd="0" presId="urn:microsoft.com/office/officeart/2005/8/layout/vProcess5"/>
    <dgm:cxn modelId="{48EA1DF8-952E-47B5-A42F-875A184C1A32}" srcId="{5C3CCAA3-70F5-44DC-87C5-C1F75CB70BE8}" destId="{F0488D08-159F-4D4C-A9A3-7A6E359C29C9}" srcOrd="3" destOrd="0" parTransId="{B10E302C-A9EA-4F83-A160-F1B3971004A7}" sibTransId="{EEFF5178-B3CA-41DC-BD2F-CB6AC7765BDA}"/>
    <dgm:cxn modelId="{5494A82D-335F-47FA-BBDB-4579FB514CC5}" type="presOf" srcId="{4A2DE19B-BB8F-4BB4-AD10-7DC9A5D70536}" destId="{CDD047D9-B036-4BFA-9311-CA4BE731BCB2}" srcOrd="0" destOrd="0" presId="urn:microsoft.com/office/officeart/2005/8/layout/vProcess5"/>
    <dgm:cxn modelId="{8E2A3A37-E553-4B70-B85F-3EF0804BC296}" type="presOf" srcId="{33FF4CAF-18BC-4D5A-A334-095149BA9958}" destId="{C1AC7275-06B7-4431-A6ED-35EDD497057E}" srcOrd="0" destOrd="0" presId="urn:microsoft.com/office/officeart/2005/8/layout/vProcess5"/>
    <dgm:cxn modelId="{C3A64268-2A88-48C1-B08D-759FD0EF7C99}" type="presOf" srcId="{D085871F-216D-41DD-96E7-79E5CD1F96AC}" destId="{AB0A3C52-E204-4BCC-93DB-7D6AA9A392F4}" srcOrd="0" destOrd="0" presId="urn:microsoft.com/office/officeart/2005/8/layout/vProcess5"/>
    <dgm:cxn modelId="{844540B1-F177-4520-BEB6-C60F9C527E82}" type="presOf" srcId="{F0488D08-159F-4D4C-A9A3-7A6E359C29C9}" destId="{A95F2BAC-0848-477F-AB4D-3E08A85FD4BB}" srcOrd="1" destOrd="0" presId="urn:microsoft.com/office/officeart/2005/8/layout/vProcess5"/>
    <dgm:cxn modelId="{1AE99CE6-E4EB-4A01-BC89-19F60A249822}" type="presOf" srcId="{4DFAD537-E817-4A55-9FAD-B7BF0ECDF2F4}" destId="{B0694613-9F68-4F56-ACF8-5E3519561BC0}" srcOrd="0" destOrd="0" presId="urn:microsoft.com/office/officeart/2005/8/layout/vProcess5"/>
    <dgm:cxn modelId="{D43CC2F2-83E1-4387-AEAF-6B8E18091B99}" srcId="{5C3CCAA3-70F5-44DC-87C5-C1F75CB70BE8}" destId="{4DFAD537-E817-4A55-9FAD-B7BF0ECDF2F4}" srcOrd="2" destOrd="0" parTransId="{BF821DA5-E0C7-4AE2-BBA9-FCEC2FB5D5D2}" sibTransId="{18E4790C-FB73-49ED-8B93-EE1D51D7B109}"/>
    <dgm:cxn modelId="{ECA0F5F0-47A2-4909-A8AC-3162135D16DD}" type="presOf" srcId="{18E4790C-FB73-49ED-8B93-EE1D51D7B109}" destId="{21195B20-1CF2-4F50-97BF-ECF184D99772}" srcOrd="0" destOrd="0" presId="urn:microsoft.com/office/officeart/2005/8/layout/vProcess5"/>
    <dgm:cxn modelId="{400DC6B7-1E6F-4A6C-956C-D7D57AF42579}" type="presOf" srcId="{89F00E23-6D3B-4D5C-8B1A-840231EE497E}" destId="{3D29CDCB-73EE-4E18-83B5-5B8C51E43AD4}" srcOrd="0" destOrd="0" presId="urn:microsoft.com/office/officeart/2005/8/layout/vProcess5"/>
    <dgm:cxn modelId="{F485F17D-1E53-44EE-B6A9-326DCAAFADB0}" type="presOf" srcId="{89F00E23-6D3B-4D5C-8B1A-840231EE497E}" destId="{59D598E4-4560-41AD-8BD6-843B7F491572}" srcOrd="1" destOrd="0" presId="urn:microsoft.com/office/officeart/2005/8/layout/vProcess5"/>
    <dgm:cxn modelId="{EA06D2FB-C93B-4490-B53F-BA3E1C8B2676}" type="presOf" srcId="{5C3CCAA3-70F5-44DC-87C5-C1F75CB70BE8}" destId="{66CAD817-986D-438E-AB70-6EB81FFE7050}" srcOrd="0" destOrd="0" presId="urn:microsoft.com/office/officeart/2005/8/layout/vProcess5"/>
    <dgm:cxn modelId="{ED0C60BB-A890-4F39-9264-3B766EB6040E}" type="presOf" srcId="{4DFAD537-E817-4A55-9FAD-B7BF0ECDF2F4}" destId="{AA719350-AEEA-48D1-B819-2D77383FCCC8}" srcOrd="1" destOrd="0" presId="urn:microsoft.com/office/officeart/2005/8/layout/vProcess5"/>
    <dgm:cxn modelId="{460525E0-AC9A-46B6-8656-77DF250E58B1}" srcId="{5C3CCAA3-70F5-44DC-87C5-C1F75CB70BE8}" destId="{33FF4CAF-18BC-4D5A-A334-095149BA9958}" srcOrd="0" destOrd="0" parTransId="{AA1F6300-CCB3-4AE6-9E63-CFC18DBB370F}" sibTransId="{D085871F-216D-41DD-96E7-79E5CD1F96AC}"/>
    <dgm:cxn modelId="{E2EA6562-8C1C-48E3-9F89-3B30B96B9D39}" srcId="{5C3CCAA3-70F5-44DC-87C5-C1F75CB70BE8}" destId="{89F00E23-6D3B-4D5C-8B1A-840231EE497E}" srcOrd="1" destOrd="0" parTransId="{948CC084-020D-4041-8D4C-E4125725657A}" sibTransId="{4A2DE19B-BB8F-4BB4-AD10-7DC9A5D70536}"/>
    <dgm:cxn modelId="{CBEA04E0-2863-4479-98FB-B1AB824FB0DB}" type="presOf" srcId="{F0488D08-159F-4D4C-A9A3-7A6E359C29C9}" destId="{A65ACE15-0A4C-456B-9B9E-C4F117C2F100}" srcOrd="0" destOrd="0" presId="urn:microsoft.com/office/officeart/2005/8/layout/vProcess5"/>
    <dgm:cxn modelId="{F10E179D-A424-4AAA-9997-F1878600A70F}" type="presParOf" srcId="{66CAD817-986D-438E-AB70-6EB81FFE7050}" destId="{544D71CE-424A-42F0-A414-8E61D58B53BF}" srcOrd="0" destOrd="0" presId="urn:microsoft.com/office/officeart/2005/8/layout/vProcess5"/>
    <dgm:cxn modelId="{B26D84E4-B8F2-4D05-8954-EA023AED66E3}" type="presParOf" srcId="{66CAD817-986D-438E-AB70-6EB81FFE7050}" destId="{C1AC7275-06B7-4431-A6ED-35EDD497057E}" srcOrd="1" destOrd="0" presId="urn:microsoft.com/office/officeart/2005/8/layout/vProcess5"/>
    <dgm:cxn modelId="{6A82E082-63DA-4CE5-9D2F-11100A9ADE1D}" type="presParOf" srcId="{66CAD817-986D-438E-AB70-6EB81FFE7050}" destId="{3D29CDCB-73EE-4E18-83B5-5B8C51E43AD4}" srcOrd="2" destOrd="0" presId="urn:microsoft.com/office/officeart/2005/8/layout/vProcess5"/>
    <dgm:cxn modelId="{F7034E52-C17D-4439-A463-DA8F0E9FF865}" type="presParOf" srcId="{66CAD817-986D-438E-AB70-6EB81FFE7050}" destId="{B0694613-9F68-4F56-ACF8-5E3519561BC0}" srcOrd="3" destOrd="0" presId="urn:microsoft.com/office/officeart/2005/8/layout/vProcess5"/>
    <dgm:cxn modelId="{F978F7F2-DF93-4D19-95CA-39D978765405}" type="presParOf" srcId="{66CAD817-986D-438E-AB70-6EB81FFE7050}" destId="{A65ACE15-0A4C-456B-9B9E-C4F117C2F100}" srcOrd="4" destOrd="0" presId="urn:microsoft.com/office/officeart/2005/8/layout/vProcess5"/>
    <dgm:cxn modelId="{2DD24E9C-E9EB-481C-9F2D-6360F073C6E6}" type="presParOf" srcId="{66CAD817-986D-438E-AB70-6EB81FFE7050}" destId="{AB0A3C52-E204-4BCC-93DB-7D6AA9A392F4}" srcOrd="5" destOrd="0" presId="urn:microsoft.com/office/officeart/2005/8/layout/vProcess5"/>
    <dgm:cxn modelId="{AE883D26-521A-42A7-A9FB-403A19DE31CD}" type="presParOf" srcId="{66CAD817-986D-438E-AB70-6EB81FFE7050}" destId="{CDD047D9-B036-4BFA-9311-CA4BE731BCB2}" srcOrd="6" destOrd="0" presId="urn:microsoft.com/office/officeart/2005/8/layout/vProcess5"/>
    <dgm:cxn modelId="{05C95F6D-F696-41E8-9E9E-4D1AAD77B2B7}" type="presParOf" srcId="{66CAD817-986D-438E-AB70-6EB81FFE7050}" destId="{21195B20-1CF2-4F50-97BF-ECF184D99772}" srcOrd="7" destOrd="0" presId="urn:microsoft.com/office/officeart/2005/8/layout/vProcess5"/>
    <dgm:cxn modelId="{C4BA0C3A-2A22-4FE7-A8AF-7F4BB6EC09A0}" type="presParOf" srcId="{66CAD817-986D-438E-AB70-6EB81FFE7050}" destId="{B54A7EAE-9983-42BB-A4B7-66F17819CDA3}" srcOrd="8" destOrd="0" presId="urn:microsoft.com/office/officeart/2005/8/layout/vProcess5"/>
    <dgm:cxn modelId="{233B28DE-6515-4FA6-86A0-85DD23FB9666}" type="presParOf" srcId="{66CAD817-986D-438E-AB70-6EB81FFE7050}" destId="{59D598E4-4560-41AD-8BD6-843B7F491572}" srcOrd="9" destOrd="0" presId="urn:microsoft.com/office/officeart/2005/8/layout/vProcess5"/>
    <dgm:cxn modelId="{EF2AFC66-B81B-479B-B7A4-F6CFAFB5E400}" type="presParOf" srcId="{66CAD817-986D-438E-AB70-6EB81FFE7050}" destId="{AA719350-AEEA-48D1-B819-2D77383FCCC8}" srcOrd="10" destOrd="0" presId="urn:microsoft.com/office/officeart/2005/8/layout/vProcess5"/>
    <dgm:cxn modelId="{6401DBD6-7482-4476-91AD-5DE853F2A15B}" type="presParOf" srcId="{66CAD817-986D-438E-AB70-6EB81FFE7050}" destId="{A95F2BAC-0848-477F-AB4D-3E08A85FD4BB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A2295BF-AE84-41E7-BE40-4DBBD415A0F7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C7CF5550-E0E8-416D-A6BE-C5AC667C2A90}">
      <dgm:prSet/>
      <dgm:spPr/>
      <dgm:t>
        <a:bodyPr/>
        <a:lstStyle/>
        <a:p>
          <a:pPr rtl="0"/>
          <a:r>
            <a:rPr lang="cs-CZ" baseline="0" smtClean="0"/>
            <a:t>Prokazatelně naplněný čas výkonu</a:t>
          </a:r>
          <a:endParaRPr lang="cs-CZ"/>
        </a:p>
      </dgm:t>
    </dgm:pt>
    <dgm:pt modelId="{75848FC2-154B-439C-A035-ABE9EE437D6F}" type="parTrans" cxnId="{CCC0C516-F139-4BCC-BF7D-97D885273DA6}">
      <dgm:prSet/>
      <dgm:spPr/>
      <dgm:t>
        <a:bodyPr/>
        <a:lstStyle/>
        <a:p>
          <a:endParaRPr lang="cs-CZ"/>
        </a:p>
      </dgm:t>
    </dgm:pt>
    <dgm:pt modelId="{9F41BCD5-0883-4652-91A2-A93D4E7C4B0C}" type="sibTrans" cxnId="{CCC0C516-F139-4BCC-BF7D-97D885273DA6}">
      <dgm:prSet/>
      <dgm:spPr/>
      <dgm:t>
        <a:bodyPr/>
        <a:lstStyle/>
        <a:p>
          <a:endParaRPr lang="cs-CZ"/>
        </a:p>
      </dgm:t>
    </dgm:pt>
    <dgm:pt modelId="{ABE77BBF-B371-41D8-8765-7A4B290F73FE}">
      <dgm:prSet/>
      <dgm:spPr/>
      <dgm:t>
        <a:bodyPr/>
        <a:lstStyle/>
        <a:p>
          <a:pPr rtl="0"/>
          <a:r>
            <a:rPr lang="cs-CZ" baseline="0" dirty="0" smtClean="0"/>
            <a:t>Vykázat materiálový kód</a:t>
          </a:r>
          <a:endParaRPr lang="cs-CZ" dirty="0"/>
        </a:p>
      </dgm:t>
    </dgm:pt>
    <dgm:pt modelId="{5235AD5F-062B-4786-9BDD-4DD5132103D3}" type="parTrans" cxnId="{0B630C12-9D96-4850-BD9F-F5D69240A685}">
      <dgm:prSet/>
      <dgm:spPr/>
      <dgm:t>
        <a:bodyPr/>
        <a:lstStyle/>
        <a:p>
          <a:endParaRPr lang="cs-CZ"/>
        </a:p>
      </dgm:t>
    </dgm:pt>
    <dgm:pt modelId="{920CDAED-52F1-468F-B3B8-F1E766664BBB}" type="sibTrans" cxnId="{0B630C12-9D96-4850-BD9F-F5D69240A685}">
      <dgm:prSet/>
      <dgm:spPr/>
      <dgm:t>
        <a:bodyPr/>
        <a:lstStyle/>
        <a:p>
          <a:endParaRPr lang="cs-CZ"/>
        </a:p>
      </dgm:t>
    </dgm:pt>
    <dgm:pt modelId="{CCC3B0FD-D77E-4C80-A077-197D142DC959}" type="pres">
      <dgm:prSet presAssocID="{3A2295BF-AE84-41E7-BE40-4DBBD415A0F7}" presName="Name0" presStyleCnt="0">
        <dgm:presLayoutVars>
          <dgm:dir/>
          <dgm:animLvl val="lvl"/>
          <dgm:resizeHandles val="exact"/>
        </dgm:presLayoutVars>
      </dgm:prSet>
      <dgm:spPr/>
    </dgm:pt>
    <dgm:pt modelId="{73B885E2-DDA0-44C2-B690-C562E7FD4B1A}" type="pres">
      <dgm:prSet presAssocID="{C7CF5550-E0E8-416D-A6BE-C5AC667C2A90}" presName="composite" presStyleCnt="0"/>
      <dgm:spPr/>
    </dgm:pt>
    <dgm:pt modelId="{4A5B48C2-1D88-4077-B8B1-A58B745ABE67}" type="pres">
      <dgm:prSet presAssocID="{C7CF5550-E0E8-416D-A6BE-C5AC667C2A90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E7608715-A7F0-4D8A-B237-A27280880092}" type="pres">
      <dgm:prSet presAssocID="{C7CF5550-E0E8-416D-A6BE-C5AC667C2A90}" presName="desTx" presStyleLbl="alignAccFollowNode1" presStyleIdx="0" presStyleCnt="2">
        <dgm:presLayoutVars>
          <dgm:bulletEnabled val="1"/>
        </dgm:presLayoutVars>
      </dgm:prSet>
      <dgm:spPr/>
    </dgm:pt>
    <dgm:pt modelId="{89F37B80-FF94-4B19-A6F5-4A9653E1F905}" type="pres">
      <dgm:prSet presAssocID="{9F41BCD5-0883-4652-91A2-A93D4E7C4B0C}" presName="space" presStyleCnt="0"/>
      <dgm:spPr/>
    </dgm:pt>
    <dgm:pt modelId="{B21DE1C0-421A-462E-9EAB-C892E99585BC}" type="pres">
      <dgm:prSet presAssocID="{ABE77BBF-B371-41D8-8765-7A4B290F73FE}" presName="composite" presStyleCnt="0"/>
      <dgm:spPr/>
    </dgm:pt>
    <dgm:pt modelId="{FE936EE3-B08E-4D1C-B5C6-1BB7EC964737}" type="pres">
      <dgm:prSet presAssocID="{ABE77BBF-B371-41D8-8765-7A4B290F73FE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400515DA-63EE-4310-8FDA-0C1308DE6E84}" type="pres">
      <dgm:prSet presAssocID="{ABE77BBF-B371-41D8-8765-7A4B290F73FE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7F089565-F3BA-4559-9D27-32F3A2FA3647}" type="presOf" srcId="{3A2295BF-AE84-41E7-BE40-4DBBD415A0F7}" destId="{CCC3B0FD-D77E-4C80-A077-197D142DC959}" srcOrd="0" destOrd="0" presId="urn:microsoft.com/office/officeart/2005/8/layout/hList1"/>
    <dgm:cxn modelId="{0B630C12-9D96-4850-BD9F-F5D69240A685}" srcId="{3A2295BF-AE84-41E7-BE40-4DBBD415A0F7}" destId="{ABE77BBF-B371-41D8-8765-7A4B290F73FE}" srcOrd="1" destOrd="0" parTransId="{5235AD5F-062B-4786-9BDD-4DD5132103D3}" sibTransId="{920CDAED-52F1-468F-B3B8-F1E766664BBB}"/>
    <dgm:cxn modelId="{FF744136-8278-439E-8C8A-5131B8DE90F4}" type="presOf" srcId="{C7CF5550-E0E8-416D-A6BE-C5AC667C2A90}" destId="{4A5B48C2-1D88-4077-B8B1-A58B745ABE67}" srcOrd="0" destOrd="0" presId="urn:microsoft.com/office/officeart/2005/8/layout/hList1"/>
    <dgm:cxn modelId="{CCC0C516-F139-4BCC-BF7D-97D885273DA6}" srcId="{3A2295BF-AE84-41E7-BE40-4DBBD415A0F7}" destId="{C7CF5550-E0E8-416D-A6BE-C5AC667C2A90}" srcOrd="0" destOrd="0" parTransId="{75848FC2-154B-439C-A035-ABE9EE437D6F}" sibTransId="{9F41BCD5-0883-4652-91A2-A93D4E7C4B0C}"/>
    <dgm:cxn modelId="{DB70A4C3-EC5A-4160-92F1-9E18BD71FF1A}" type="presOf" srcId="{ABE77BBF-B371-41D8-8765-7A4B290F73FE}" destId="{FE936EE3-B08E-4D1C-B5C6-1BB7EC964737}" srcOrd="0" destOrd="0" presId="urn:microsoft.com/office/officeart/2005/8/layout/hList1"/>
    <dgm:cxn modelId="{1000CE6A-2C21-43B5-A07A-2E7AAC7F6A98}" type="presParOf" srcId="{CCC3B0FD-D77E-4C80-A077-197D142DC959}" destId="{73B885E2-DDA0-44C2-B690-C562E7FD4B1A}" srcOrd="0" destOrd="0" presId="urn:microsoft.com/office/officeart/2005/8/layout/hList1"/>
    <dgm:cxn modelId="{8E98F793-9A46-4819-8140-25D3C87D5787}" type="presParOf" srcId="{73B885E2-DDA0-44C2-B690-C562E7FD4B1A}" destId="{4A5B48C2-1D88-4077-B8B1-A58B745ABE67}" srcOrd="0" destOrd="0" presId="urn:microsoft.com/office/officeart/2005/8/layout/hList1"/>
    <dgm:cxn modelId="{CF7A3820-868D-456D-ABA9-29D2C05E1F25}" type="presParOf" srcId="{73B885E2-DDA0-44C2-B690-C562E7FD4B1A}" destId="{E7608715-A7F0-4D8A-B237-A27280880092}" srcOrd="1" destOrd="0" presId="urn:microsoft.com/office/officeart/2005/8/layout/hList1"/>
    <dgm:cxn modelId="{0D5BD8CC-70F6-45E6-89A1-CF51CC6A6067}" type="presParOf" srcId="{CCC3B0FD-D77E-4C80-A077-197D142DC959}" destId="{89F37B80-FF94-4B19-A6F5-4A9653E1F905}" srcOrd="1" destOrd="0" presId="urn:microsoft.com/office/officeart/2005/8/layout/hList1"/>
    <dgm:cxn modelId="{7B248550-E75F-4431-961B-14B21800837C}" type="presParOf" srcId="{CCC3B0FD-D77E-4C80-A077-197D142DC959}" destId="{B21DE1C0-421A-462E-9EAB-C892E99585BC}" srcOrd="2" destOrd="0" presId="urn:microsoft.com/office/officeart/2005/8/layout/hList1"/>
    <dgm:cxn modelId="{F2599D78-785F-4275-ADFE-DD56DA3DB32B}" type="presParOf" srcId="{B21DE1C0-421A-462E-9EAB-C892E99585BC}" destId="{FE936EE3-B08E-4D1C-B5C6-1BB7EC964737}" srcOrd="0" destOrd="0" presId="urn:microsoft.com/office/officeart/2005/8/layout/hList1"/>
    <dgm:cxn modelId="{8B7ADDC1-1023-434D-95DF-C5A3E5A8DD8F}" type="presParOf" srcId="{B21DE1C0-421A-462E-9EAB-C892E99585BC}" destId="{400515DA-63EE-4310-8FDA-0C1308DE6E8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BAA6FC2-683C-4EFC-894C-2A6EEC948EA1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AE200571-C71C-47D1-B568-8D23D1967B06}">
      <dgm:prSet custT="1"/>
      <dgm:spPr/>
      <dgm:t>
        <a:bodyPr/>
        <a:lstStyle/>
        <a:p>
          <a:pPr rtl="0"/>
          <a:r>
            <a:rPr lang="cs-CZ" sz="2400" baseline="0" dirty="0" smtClean="0"/>
            <a:t>Nová odbornost 926 </a:t>
          </a:r>
          <a:endParaRPr lang="cs-CZ" sz="2400" dirty="0"/>
        </a:p>
      </dgm:t>
    </dgm:pt>
    <dgm:pt modelId="{B19CB8CA-5420-426F-A796-4C27DE401AFC}" type="parTrans" cxnId="{069EBE0C-F3CB-4A4E-9585-FD44700ECDFD}">
      <dgm:prSet/>
      <dgm:spPr/>
      <dgm:t>
        <a:bodyPr/>
        <a:lstStyle/>
        <a:p>
          <a:endParaRPr lang="cs-CZ"/>
        </a:p>
      </dgm:t>
    </dgm:pt>
    <dgm:pt modelId="{C4D3B1F1-58C5-45EE-9541-4FA60F401428}" type="sibTrans" cxnId="{069EBE0C-F3CB-4A4E-9585-FD44700ECDFD}">
      <dgm:prSet/>
      <dgm:spPr/>
      <dgm:t>
        <a:bodyPr/>
        <a:lstStyle/>
        <a:p>
          <a:endParaRPr lang="cs-CZ"/>
        </a:p>
      </dgm:t>
    </dgm:pt>
    <dgm:pt modelId="{851E7CCD-CF0E-41C3-98CB-F06909D97E48}">
      <dgm:prSet custT="1"/>
      <dgm:spPr/>
      <dgm:t>
        <a:bodyPr/>
        <a:lstStyle/>
        <a:p>
          <a:pPr rtl="0"/>
          <a:r>
            <a:rPr lang="cs-CZ" sz="2000" baseline="0" dirty="0" smtClean="0"/>
            <a:t>Výběrové</a:t>
          </a:r>
          <a:r>
            <a:rPr lang="cs-CZ" sz="900" baseline="0" dirty="0" smtClean="0"/>
            <a:t> </a:t>
          </a:r>
          <a:r>
            <a:rPr lang="cs-CZ" sz="2000" baseline="0" dirty="0" smtClean="0"/>
            <a:t>řízení</a:t>
          </a:r>
          <a:endParaRPr lang="cs-CZ" sz="2000" dirty="0"/>
        </a:p>
      </dgm:t>
    </dgm:pt>
    <dgm:pt modelId="{1B4C86B3-0771-4D4C-BF4A-64E7777D396A}" type="parTrans" cxnId="{F88DCB2E-DAE9-4A96-9A85-67D74CD8065D}">
      <dgm:prSet/>
      <dgm:spPr/>
      <dgm:t>
        <a:bodyPr/>
        <a:lstStyle/>
        <a:p>
          <a:endParaRPr lang="cs-CZ"/>
        </a:p>
      </dgm:t>
    </dgm:pt>
    <dgm:pt modelId="{96981913-6282-4EB8-9C83-94832BF0BA43}" type="sibTrans" cxnId="{F88DCB2E-DAE9-4A96-9A85-67D74CD8065D}">
      <dgm:prSet/>
      <dgm:spPr/>
      <dgm:t>
        <a:bodyPr/>
        <a:lstStyle/>
        <a:p>
          <a:endParaRPr lang="cs-CZ"/>
        </a:p>
      </dgm:t>
    </dgm:pt>
    <dgm:pt modelId="{1FC0D97B-43B9-4F6F-BD78-1A0E68C80F9A}">
      <dgm:prSet custT="1"/>
      <dgm:spPr/>
      <dgm:t>
        <a:bodyPr/>
        <a:lstStyle/>
        <a:p>
          <a:pPr rtl="0"/>
          <a:r>
            <a:rPr lang="cs-CZ" sz="2000" baseline="0" dirty="0" smtClean="0"/>
            <a:t>Minimálně 5 úvazků sester</a:t>
          </a:r>
          <a:endParaRPr lang="cs-CZ" sz="2000" dirty="0"/>
        </a:p>
      </dgm:t>
    </dgm:pt>
    <dgm:pt modelId="{1BAF13E4-6E7E-4206-9F09-7654D3D08956}" type="parTrans" cxnId="{5E6D7CB1-7A33-4BB8-B6A8-37965946D337}">
      <dgm:prSet/>
      <dgm:spPr/>
      <dgm:t>
        <a:bodyPr/>
        <a:lstStyle/>
        <a:p>
          <a:endParaRPr lang="cs-CZ"/>
        </a:p>
      </dgm:t>
    </dgm:pt>
    <dgm:pt modelId="{713A23AB-64AD-453C-A249-08778011E7C0}" type="sibTrans" cxnId="{5E6D7CB1-7A33-4BB8-B6A8-37965946D337}">
      <dgm:prSet/>
      <dgm:spPr/>
      <dgm:t>
        <a:bodyPr/>
        <a:lstStyle/>
        <a:p>
          <a:endParaRPr lang="cs-CZ"/>
        </a:p>
      </dgm:t>
    </dgm:pt>
    <dgm:pt modelId="{C893A0DC-99DC-4E08-A532-B8FAEA15CDB3}">
      <dgm:prSet custT="1"/>
      <dgm:spPr/>
      <dgm:t>
        <a:bodyPr/>
        <a:lstStyle/>
        <a:p>
          <a:pPr rtl="0"/>
          <a:r>
            <a:rPr lang="cs-CZ" sz="2000" baseline="0" dirty="0" smtClean="0"/>
            <a:t>Lékař 1,2 úvazku</a:t>
          </a:r>
          <a:endParaRPr lang="cs-CZ" sz="2000" dirty="0"/>
        </a:p>
      </dgm:t>
    </dgm:pt>
    <dgm:pt modelId="{9B245087-5259-4E98-9059-4085470187E4}" type="parTrans" cxnId="{BD84ACBF-DE91-48B5-8E1B-C5A6CA4D8C31}">
      <dgm:prSet/>
      <dgm:spPr/>
      <dgm:t>
        <a:bodyPr/>
        <a:lstStyle/>
        <a:p>
          <a:endParaRPr lang="cs-CZ"/>
        </a:p>
      </dgm:t>
    </dgm:pt>
    <dgm:pt modelId="{3340D8A1-3278-4F0D-B8C3-6EAA0B077B73}" type="sibTrans" cxnId="{BD84ACBF-DE91-48B5-8E1B-C5A6CA4D8C31}">
      <dgm:prSet/>
      <dgm:spPr/>
      <dgm:t>
        <a:bodyPr/>
        <a:lstStyle/>
        <a:p>
          <a:endParaRPr lang="cs-CZ"/>
        </a:p>
      </dgm:t>
    </dgm:pt>
    <dgm:pt modelId="{4DF7ECF3-2751-4D65-B625-A05DC7E67075}" type="pres">
      <dgm:prSet presAssocID="{EBAA6FC2-683C-4EFC-894C-2A6EEC948EA1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570517E8-8701-4228-BB9C-08222FE9874D}" type="pres">
      <dgm:prSet presAssocID="{EBAA6FC2-683C-4EFC-894C-2A6EEC948EA1}" presName="cycle" presStyleCnt="0"/>
      <dgm:spPr/>
    </dgm:pt>
    <dgm:pt modelId="{F63FDA29-1F8F-435A-A14A-6E3EB634F4E2}" type="pres">
      <dgm:prSet presAssocID="{EBAA6FC2-683C-4EFC-894C-2A6EEC948EA1}" presName="centerShape" presStyleCnt="0"/>
      <dgm:spPr/>
    </dgm:pt>
    <dgm:pt modelId="{0331D252-9155-4FDD-A850-1C229EBFE449}" type="pres">
      <dgm:prSet presAssocID="{EBAA6FC2-683C-4EFC-894C-2A6EEC948EA1}" presName="connSite" presStyleLbl="node1" presStyleIdx="0" presStyleCnt="5"/>
      <dgm:spPr/>
    </dgm:pt>
    <dgm:pt modelId="{025A8186-3BE1-4D02-BCA5-87E74A591161}" type="pres">
      <dgm:prSet presAssocID="{EBAA6FC2-683C-4EFC-894C-2A6EEC948EA1}" presName="visible" presStyleLbl="node1" presStyleIdx="0" presStyleCnt="5"/>
      <dgm:spPr/>
    </dgm:pt>
    <dgm:pt modelId="{C7B9621A-18F2-4D95-A24D-D44747374123}" type="pres">
      <dgm:prSet presAssocID="{B19CB8CA-5420-426F-A796-4C27DE401AFC}" presName="Name25" presStyleLbl="parChTrans1D1" presStyleIdx="0" presStyleCnt="4"/>
      <dgm:spPr/>
    </dgm:pt>
    <dgm:pt modelId="{420A1877-8F27-4DAE-964A-ABEC3CA4CDC8}" type="pres">
      <dgm:prSet presAssocID="{AE200571-C71C-47D1-B568-8D23D1967B06}" presName="node" presStyleCnt="0"/>
      <dgm:spPr/>
    </dgm:pt>
    <dgm:pt modelId="{7A6293E2-462C-4DCE-A7A3-938906496D31}" type="pres">
      <dgm:prSet presAssocID="{AE200571-C71C-47D1-B568-8D23D1967B06}" presName="parentNode" presStyleLbl="node1" presStyleIdx="1" presStyleCnt="5" custScaleX="467884" custScaleY="452269" custLinFactY="73321" custLinFactNeighborX="-97861" custLinFactNeighborY="100000">
        <dgm:presLayoutVars>
          <dgm:chMax val="1"/>
          <dgm:bulletEnabled val="1"/>
        </dgm:presLayoutVars>
      </dgm:prSet>
      <dgm:spPr/>
    </dgm:pt>
    <dgm:pt modelId="{CFFC4049-A330-43BB-BCBB-1915F6E87964}" type="pres">
      <dgm:prSet presAssocID="{AE200571-C71C-47D1-B568-8D23D1967B06}" presName="childNode" presStyleLbl="revTx" presStyleIdx="0" presStyleCnt="0">
        <dgm:presLayoutVars>
          <dgm:bulletEnabled val="1"/>
        </dgm:presLayoutVars>
      </dgm:prSet>
      <dgm:spPr/>
    </dgm:pt>
    <dgm:pt modelId="{F55BE7DB-66E0-48A3-B70D-80BB18872F7E}" type="pres">
      <dgm:prSet presAssocID="{1B4C86B3-0771-4D4C-BF4A-64E7777D396A}" presName="Name25" presStyleLbl="parChTrans1D1" presStyleIdx="1" presStyleCnt="4"/>
      <dgm:spPr/>
    </dgm:pt>
    <dgm:pt modelId="{4789332F-AFB8-45ED-A705-B6A91F391311}" type="pres">
      <dgm:prSet presAssocID="{851E7CCD-CF0E-41C3-98CB-F06909D97E48}" presName="node" presStyleCnt="0"/>
      <dgm:spPr/>
    </dgm:pt>
    <dgm:pt modelId="{60D34191-2E99-4CB1-9115-1A291FF11ABB}" type="pres">
      <dgm:prSet presAssocID="{851E7CCD-CF0E-41C3-98CB-F06909D97E48}" presName="parentNode" presStyleLbl="node1" presStyleIdx="2" presStyleCnt="5" custScaleX="225902" custScaleY="240165" custLinFactX="100000" custLinFactY="-92318" custLinFactNeighborX="154676" custLinFactNeighborY="-100000">
        <dgm:presLayoutVars>
          <dgm:chMax val="1"/>
          <dgm:bulletEnabled val="1"/>
        </dgm:presLayoutVars>
      </dgm:prSet>
      <dgm:spPr/>
    </dgm:pt>
    <dgm:pt modelId="{3F80A7C2-8AC9-418E-BEDE-F3C4120BF2D6}" type="pres">
      <dgm:prSet presAssocID="{851E7CCD-CF0E-41C3-98CB-F06909D97E48}" presName="childNode" presStyleLbl="revTx" presStyleIdx="0" presStyleCnt="0">
        <dgm:presLayoutVars>
          <dgm:bulletEnabled val="1"/>
        </dgm:presLayoutVars>
      </dgm:prSet>
      <dgm:spPr/>
    </dgm:pt>
    <dgm:pt modelId="{262BD158-58BF-40B8-9CD4-FDA809B0C17B}" type="pres">
      <dgm:prSet presAssocID="{1BAF13E4-6E7E-4206-9F09-7654D3D08956}" presName="Name25" presStyleLbl="parChTrans1D1" presStyleIdx="2" presStyleCnt="4"/>
      <dgm:spPr/>
    </dgm:pt>
    <dgm:pt modelId="{BA348D4C-EBC6-4129-A8E8-B6B8C5035C73}" type="pres">
      <dgm:prSet presAssocID="{1FC0D97B-43B9-4F6F-BD78-1A0E68C80F9A}" presName="node" presStyleCnt="0"/>
      <dgm:spPr/>
    </dgm:pt>
    <dgm:pt modelId="{375467F2-2F82-4859-AB28-4A34ED62A5F4}" type="pres">
      <dgm:prSet presAssocID="{1FC0D97B-43B9-4F6F-BD78-1A0E68C80F9A}" presName="parentNode" presStyleLbl="node1" presStyleIdx="3" presStyleCnt="5" custScaleX="311038" custScaleY="272441" custLinFactX="276557" custLinFactY="-88648" custLinFactNeighborX="300000" custLinFactNeighborY="-100000">
        <dgm:presLayoutVars>
          <dgm:chMax val="1"/>
          <dgm:bulletEnabled val="1"/>
        </dgm:presLayoutVars>
      </dgm:prSet>
      <dgm:spPr/>
    </dgm:pt>
    <dgm:pt modelId="{4C0D1F7E-22E6-4593-BBC0-004AFE0C5685}" type="pres">
      <dgm:prSet presAssocID="{1FC0D97B-43B9-4F6F-BD78-1A0E68C80F9A}" presName="childNode" presStyleLbl="revTx" presStyleIdx="0" presStyleCnt="0">
        <dgm:presLayoutVars>
          <dgm:bulletEnabled val="1"/>
        </dgm:presLayoutVars>
      </dgm:prSet>
      <dgm:spPr/>
    </dgm:pt>
    <dgm:pt modelId="{CBA7974C-EF2F-4B8B-BD67-3D9F93AFACB2}" type="pres">
      <dgm:prSet presAssocID="{9B245087-5259-4E98-9059-4085470187E4}" presName="Name25" presStyleLbl="parChTrans1D1" presStyleIdx="3" presStyleCnt="4"/>
      <dgm:spPr/>
    </dgm:pt>
    <dgm:pt modelId="{2D19FA2B-7C6D-41E2-BE8F-BE5D79DF3834}" type="pres">
      <dgm:prSet presAssocID="{C893A0DC-99DC-4E08-A532-B8FAEA15CDB3}" presName="node" presStyleCnt="0"/>
      <dgm:spPr/>
    </dgm:pt>
    <dgm:pt modelId="{362B35A5-FEC4-4581-94F0-190D116043BD}" type="pres">
      <dgm:prSet presAssocID="{C893A0DC-99DC-4E08-A532-B8FAEA15CDB3}" presName="parentNode" presStyleLbl="node1" presStyleIdx="4" presStyleCnt="5" custScaleX="234141" custScaleY="146431" custLinFactX="176118" custLinFactNeighborX="200000" custLinFactNeighborY="-80176">
        <dgm:presLayoutVars>
          <dgm:chMax val="1"/>
          <dgm:bulletEnabled val="1"/>
        </dgm:presLayoutVars>
      </dgm:prSet>
      <dgm:spPr/>
    </dgm:pt>
    <dgm:pt modelId="{D0EF61AA-55D1-4F24-AA66-CB3D6EE95B01}" type="pres">
      <dgm:prSet presAssocID="{C893A0DC-99DC-4E08-A532-B8FAEA15CDB3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5E6D7CB1-7A33-4BB8-B6A8-37965946D337}" srcId="{EBAA6FC2-683C-4EFC-894C-2A6EEC948EA1}" destId="{1FC0D97B-43B9-4F6F-BD78-1A0E68C80F9A}" srcOrd="2" destOrd="0" parTransId="{1BAF13E4-6E7E-4206-9F09-7654D3D08956}" sibTransId="{713A23AB-64AD-453C-A249-08778011E7C0}"/>
    <dgm:cxn modelId="{069EBE0C-F3CB-4A4E-9585-FD44700ECDFD}" srcId="{EBAA6FC2-683C-4EFC-894C-2A6EEC948EA1}" destId="{AE200571-C71C-47D1-B568-8D23D1967B06}" srcOrd="0" destOrd="0" parTransId="{B19CB8CA-5420-426F-A796-4C27DE401AFC}" sibTransId="{C4D3B1F1-58C5-45EE-9541-4FA60F401428}"/>
    <dgm:cxn modelId="{F3765692-1426-49C0-A01F-5F1F16408F03}" type="presOf" srcId="{1FC0D97B-43B9-4F6F-BD78-1A0E68C80F9A}" destId="{375467F2-2F82-4859-AB28-4A34ED62A5F4}" srcOrd="0" destOrd="0" presId="urn:microsoft.com/office/officeart/2005/8/layout/radial2"/>
    <dgm:cxn modelId="{753A6791-AE49-42DF-81A9-F8D8601479B1}" type="presOf" srcId="{9B245087-5259-4E98-9059-4085470187E4}" destId="{CBA7974C-EF2F-4B8B-BD67-3D9F93AFACB2}" srcOrd="0" destOrd="0" presId="urn:microsoft.com/office/officeart/2005/8/layout/radial2"/>
    <dgm:cxn modelId="{0CF6A995-2A9F-42FA-9FF6-FBEB3322D44D}" type="presOf" srcId="{1BAF13E4-6E7E-4206-9F09-7654D3D08956}" destId="{262BD158-58BF-40B8-9CD4-FDA809B0C17B}" srcOrd="0" destOrd="0" presId="urn:microsoft.com/office/officeart/2005/8/layout/radial2"/>
    <dgm:cxn modelId="{AD2F1A92-E454-4ECB-B091-38D90AA40E5D}" type="presOf" srcId="{C893A0DC-99DC-4E08-A532-B8FAEA15CDB3}" destId="{362B35A5-FEC4-4581-94F0-190D116043BD}" srcOrd="0" destOrd="0" presId="urn:microsoft.com/office/officeart/2005/8/layout/radial2"/>
    <dgm:cxn modelId="{32B7D777-FB81-45DB-833E-24D8A0A949F5}" type="presOf" srcId="{1B4C86B3-0771-4D4C-BF4A-64E7777D396A}" destId="{F55BE7DB-66E0-48A3-B70D-80BB18872F7E}" srcOrd="0" destOrd="0" presId="urn:microsoft.com/office/officeart/2005/8/layout/radial2"/>
    <dgm:cxn modelId="{E9432C74-19E5-47AC-A1BC-A46ACF9509F3}" type="presOf" srcId="{B19CB8CA-5420-426F-A796-4C27DE401AFC}" destId="{C7B9621A-18F2-4D95-A24D-D44747374123}" srcOrd="0" destOrd="0" presId="urn:microsoft.com/office/officeart/2005/8/layout/radial2"/>
    <dgm:cxn modelId="{BD84ACBF-DE91-48B5-8E1B-C5A6CA4D8C31}" srcId="{EBAA6FC2-683C-4EFC-894C-2A6EEC948EA1}" destId="{C893A0DC-99DC-4E08-A532-B8FAEA15CDB3}" srcOrd="3" destOrd="0" parTransId="{9B245087-5259-4E98-9059-4085470187E4}" sibTransId="{3340D8A1-3278-4F0D-B8C3-6EAA0B077B73}"/>
    <dgm:cxn modelId="{F88DCB2E-DAE9-4A96-9A85-67D74CD8065D}" srcId="{EBAA6FC2-683C-4EFC-894C-2A6EEC948EA1}" destId="{851E7CCD-CF0E-41C3-98CB-F06909D97E48}" srcOrd="1" destOrd="0" parTransId="{1B4C86B3-0771-4D4C-BF4A-64E7777D396A}" sibTransId="{96981913-6282-4EB8-9C83-94832BF0BA43}"/>
    <dgm:cxn modelId="{E9965C0F-DBFC-4E9E-BE5F-E45F75DDA8BE}" type="presOf" srcId="{AE200571-C71C-47D1-B568-8D23D1967B06}" destId="{7A6293E2-462C-4DCE-A7A3-938906496D31}" srcOrd="0" destOrd="0" presId="urn:microsoft.com/office/officeart/2005/8/layout/radial2"/>
    <dgm:cxn modelId="{3460772C-B7EE-4C53-AD52-C4B5EDD9D093}" type="presOf" srcId="{851E7CCD-CF0E-41C3-98CB-F06909D97E48}" destId="{60D34191-2E99-4CB1-9115-1A291FF11ABB}" srcOrd="0" destOrd="0" presId="urn:microsoft.com/office/officeart/2005/8/layout/radial2"/>
    <dgm:cxn modelId="{1F6D7F13-EDF4-4416-B138-4E7AD2C78EB0}" type="presOf" srcId="{EBAA6FC2-683C-4EFC-894C-2A6EEC948EA1}" destId="{4DF7ECF3-2751-4D65-B625-A05DC7E67075}" srcOrd="0" destOrd="0" presId="urn:microsoft.com/office/officeart/2005/8/layout/radial2"/>
    <dgm:cxn modelId="{DEAB8905-CF72-4872-B41D-7F8193C598B8}" type="presParOf" srcId="{4DF7ECF3-2751-4D65-B625-A05DC7E67075}" destId="{570517E8-8701-4228-BB9C-08222FE9874D}" srcOrd="0" destOrd="0" presId="urn:microsoft.com/office/officeart/2005/8/layout/radial2"/>
    <dgm:cxn modelId="{C9E50CB9-8CEB-4C4E-9834-A1AA74EF2508}" type="presParOf" srcId="{570517E8-8701-4228-BB9C-08222FE9874D}" destId="{F63FDA29-1F8F-435A-A14A-6E3EB634F4E2}" srcOrd="0" destOrd="0" presId="urn:microsoft.com/office/officeart/2005/8/layout/radial2"/>
    <dgm:cxn modelId="{96D220BA-99F2-41DA-A441-CC3C4D1844B6}" type="presParOf" srcId="{F63FDA29-1F8F-435A-A14A-6E3EB634F4E2}" destId="{0331D252-9155-4FDD-A850-1C229EBFE449}" srcOrd="0" destOrd="0" presId="urn:microsoft.com/office/officeart/2005/8/layout/radial2"/>
    <dgm:cxn modelId="{401CDB08-C0C7-47F7-8581-075A69B55201}" type="presParOf" srcId="{F63FDA29-1F8F-435A-A14A-6E3EB634F4E2}" destId="{025A8186-3BE1-4D02-BCA5-87E74A591161}" srcOrd="1" destOrd="0" presId="urn:microsoft.com/office/officeart/2005/8/layout/radial2"/>
    <dgm:cxn modelId="{051257AE-5410-48B1-827A-7DF10E724104}" type="presParOf" srcId="{570517E8-8701-4228-BB9C-08222FE9874D}" destId="{C7B9621A-18F2-4D95-A24D-D44747374123}" srcOrd="1" destOrd="0" presId="urn:microsoft.com/office/officeart/2005/8/layout/radial2"/>
    <dgm:cxn modelId="{A72D47AC-665B-4CAA-B8CE-2A6F52AA19D9}" type="presParOf" srcId="{570517E8-8701-4228-BB9C-08222FE9874D}" destId="{420A1877-8F27-4DAE-964A-ABEC3CA4CDC8}" srcOrd="2" destOrd="0" presId="urn:microsoft.com/office/officeart/2005/8/layout/radial2"/>
    <dgm:cxn modelId="{12F72184-2F85-41C6-87DB-06F67437386B}" type="presParOf" srcId="{420A1877-8F27-4DAE-964A-ABEC3CA4CDC8}" destId="{7A6293E2-462C-4DCE-A7A3-938906496D31}" srcOrd="0" destOrd="0" presId="urn:microsoft.com/office/officeart/2005/8/layout/radial2"/>
    <dgm:cxn modelId="{16ADFB8A-61C1-4596-A62B-BDCADBCC9100}" type="presParOf" srcId="{420A1877-8F27-4DAE-964A-ABEC3CA4CDC8}" destId="{CFFC4049-A330-43BB-BCBB-1915F6E87964}" srcOrd="1" destOrd="0" presId="urn:microsoft.com/office/officeart/2005/8/layout/radial2"/>
    <dgm:cxn modelId="{EFE5A5C8-74B4-4DB4-A02B-886A9E5B5F7B}" type="presParOf" srcId="{570517E8-8701-4228-BB9C-08222FE9874D}" destId="{F55BE7DB-66E0-48A3-B70D-80BB18872F7E}" srcOrd="3" destOrd="0" presId="urn:microsoft.com/office/officeart/2005/8/layout/radial2"/>
    <dgm:cxn modelId="{14C73423-20E2-49FA-A8EF-9B35D31ABAA9}" type="presParOf" srcId="{570517E8-8701-4228-BB9C-08222FE9874D}" destId="{4789332F-AFB8-45ED-A705-B6A91F391311}" srcOrd="4" destOrd="0" presId="urn:microsoft.com/office/officeart/2005/8/layout/radial2"/>
    <dgm:cxn modelId="{7A1B8335-1735-4286-824C-7A4C7BAD9C24}" type="presParOf" srcId="{4789332F-AFB8-45ED-A705-B6A91F391311}" destId="{60D34191-2E99-4CB1-9115-1A291FF11ABB}" srcOrd="0" destOrd="0" presId="urn:microsoft.com/office/officeart/2005/8/layout/radial2"/>
    <dgm:cxn modelId="{F4A5F508-D8DA-4838-B1BF-7BB410F79E48}" type="presParOf" srcId="{4789332F-AFB8-45ED-A705-B6A91F391311}" destId="{3F80A7C2-8AC9-418E-BEDE-F3C4120BF2D6}" srcOrd="1" destOrd="0" presId="urn:microsoft.com/office/officeart/2005/8/layout/radial2"/>
    <dgm:cxn modelId="{812B3B45-5137-4B2C-A3D2-49609C4EFBDD}" type="presParOf" srcId="{570517E8-8701-4228-BB9C-08222FE9874D}" destId="{262BD158-58BF-40B8-9CD4-FDA809B0C17B}" srcOrd="5" destOrd="0" presId="urn:microsoft.com/office/officeart/2005/8/layout/radial2"/>
    <dgm:cxn modelId="{0E926EE7-381E-4D52-BAFE-1A8DF37161C2}" type="presParOf" srcId="{570517E8-8701-4228-BB9C-08222FE9874D}" destId="{BA348D4C-EBC6-4129-A8E8-B6B8C5035C73}" srcOrd="6" destOrd="0" presId="urn:microsoft.com/office/officeart/2005/8/layout/radial2"/>
    <dgm:cxn modelId="{34258FDB-780D-409A-A534-057936A94B87}" type="presParOf" srcId="{BA348D4C-EBC6-4129-A8E8-B6B8C5035C73}" destId="{375467F2-2F82-4859-AB28-4A34ED62A5F4}" srcOrd="0" destOrd="0" presId="urn:microsoft.com/office/officeart/2005/8/layout/radial2"/>
    <dgm:cxn modelId="{8AECDC9A-8E69-4D16-8963-0219B80E66BD}" type="presParOf" srcId="{BA348D4C-EBC6-4129-A8E8-B6B8C5035C73}" destId="{4C0D1F7E-22E6-4593-BBC0-004AFE0C5685}" srcOrd="1" destOrd="0" presId="urn:microsoft.com/office/officeart/2005/8/layout/radial2"/>
    <dgm:cxn modelId="{2CE128CE-ECD0-431F-80CF-E0CE63662443}" type="presParOf" srcId="{570517E8-8701-4228-BB9C-08222FE9874D}" destId="{CBA7974C-EF2F-4B8B-BD67-3D9F93AFACB2}" srcOrd="7" destOrd="0" presId="urn:microsoft.com/office/officeart/2005/8/layout/radial2"/>
    <dgm:cxn modelId="{4228973F-173F-43F1-AEFF-16F092D67C30}" type="presParOf" srcId="{570517E8-8701-4228-BB9C-08222FE9874D}" destId="{2D19FA2B-7C6D-41E2-BE8F-BE5D79DF3834}" srcOrd="8" destOrd="0" presId="urn:microsoft.com/office/officeart/2005/8/layout/radial2"/>
    <dgm:cxn modelId="{266EE39C-A6FC-43E5-893D-5424AC7B3923}" type="presParOf" srcId="{2D19FA2B-7C6D-41E2-BE8F-BE5D79DF3834}" destId="{362B35A5-FEC4-4581-94F0-190D116043BD}" srcOrd="0" destOrd="0" presId="urn:microsoft.com/office/officeart/2005/8/layout/radial2"/>
    <dgm:cxn modelId="{BBFDB796-25E1-448D-962D-15513F306241}" type="presParOf" srcId="{2D19FA2B-7C6D-41E2-BE8F-BE5D79DF3834}" destId="{D0EF61AA-55D1-4F24-AA66-CB3D6EE95B01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4C15617-1C6E-4F77-9DAF-05DA91AE1BE1}" type="doc">
      <dgm:prSet loTypeId="urn:microsoft.com/office/officeart/2005/8/layout/cycle8" loCatId="cycle" qsTypeId="urn:microsoft.com/office/officeart/2005/8/quickstyle/simple1" qsCatId="simple" csTypeId="urn:microsoft.com/office/officeart/2005/8/colors/accent1_2" csCatId="accent1" phldr="1"/>
      <dgm:spPr/>
    </dgm:pt>
    <dgm:pt modelId="{E681F5D8-0090-4DD7-A6DF-DE4FADFB3BC1}">
      <dgm:prSet phldrT="[Text]"/>
      <dgm:spPr/>
      <dgm:t>
        <a:bodyPr/>
        <a:lstStyle/>
        <a:p>
          <a:r>
            <a:rPr lang="cs-CZ" dirty="0" smtClean="0"/>
            <a:t>BEZPEČNÁ</a:t>
          </a:r>
          <a:endParaRPr lang="cs-CZ" dirty="0"/>
        </a:p>
      </dgm:t>
    </dgm:pt>
    <dgm:pt modelId="{88F8CBF6-DA52-4942-8E52-25A907C63D7E}" type="parTrans" cxnId="{69276E39-3261-4CC3-BA4A-46249A6510BC}">
      <dgm:prSet/>
      <dgm:spPr/>
      <dgm:t>
        <a:bodyPr/>
        <a:lstStyle/>
        <a:p>
          <a:endParaRPr lang="cs-CZ"/>
        </a:p>
      </dgm:t>
    </dgm:pt>
    <dgm:pt modelId="{F50DF1EE-45C9-4AB6-B2B8-19E3AE767780}" type="sibTrans" cxnId="{69276E39-3261-4CC3-BA4A-46249A6510BC}">
      <dgm:prSet/>
      <dgm:spPr/>
      <dgm:t>
        <a:bodyPr/>
        <a:lstStyle/>
        <a:p>
          <a:endParaRPr lang="cs-CZ"/>
        </a:p>
      </dgm:t>
    </dgm:pt>
    <dgm:pt modelId="{F0DD77AA-AE82-4658-B8E5-C69187913792}">
      <dgm:prSet phldrT="[Text]"/>
      <dgm:spPr/>
      <dgm:t>
        <a:bodyPr/>
        <a:lstStyle/>
        <a:p>
          <a:r>
            <a:rPr lang="cs-CZ" dirty="0" smtClean="0"/>
            <a:t>BEZPLATNÁ</a:t>
          </a:r>
          <a:endParaRPr lang="cs-CZ" dirty="0"/>
        </a:p>
      </dgm:t>
    </dgm:pt>
    <dgm:pt modelId="{38CFE8DA-1166-4044-A6EC-128F3A331B2F}" type="parTrans" cxnId="{FDCA32FB-906E-48C6-962F-F9FFE30A0430}">
      <dgm:prSet/>
      <dgm:spPr/>
      <dgm:t>
        <a:bodyPr/>
        <a:lstStyle/>
        <a:p>
          <a:endParaRPr lang="cs-CZ"/>
        </a:p>
      </dgm:t>
    </dgm:pt>
    <dgm:pt modelId="{4328BD41-D126-4414-8EE3-2BB1F5944593}" type="sibTrans" cxnId="{FDCA32FB-906E-48C6-962F-F9FFE30A0430}">
      <dgm:prSet/>
      <dgm:spPr/>
      <dgm:t>
        <a:bodyPr/>
        <a:lstStyle/>
        <a:p>
          <a:endParaRPr lang="cs-CZ"/>
        </a:p>
      </dgm:t>
    </dgm:pt>
    <dgm:pt modelId="{8D348661-066C-4BF0-83B0-BB98E5861E65}">
      <dgm:prSet phldrT="[Text]"/>
      <dgm:spPr/>
      <dgm:t>
        <a:bodyPr/>
        <a:lstStyle/>
        <a:p>
          <a:r>
            <a:rPr lang="cs-CZ" dirty="0" smtClean="0"/>
            <a:t>INDIVIDUÁLNÍ</a:t>
          </a:r>
          <a:endParaRPr lang="cs-CZ" dirty="0"/>
        </a:p>
      </dgm:t>
    </dgm:pt>
    <dgm:pt modelId="{AA265F92-0D6A-456F-8092-E6063C4196D4}" type="parTrans" cxnId="{CBBFFD3E-8E23-4899-8D5E-1FDC939B4513}">
      <dgm:prSet/>
      <dgm:spPr/>
      <dgm:t>
        <a:bodyPr/>
        <a:lstStyle/>
        <a:p>
          <a:endParaRPr lang="cs-CZ"/>
        </a:p>
      </dgm:t>
    </dgm:pt>
    <dgm:pt modelId="{64D03CA0-77B7-4A3D-B278-1DA25AC22CDF}" type="sibTrans" cxnId="{CBBFFD3E-8E23-4899-8D5E-1FDC939B4513}">
      <dgm:prSet/>
      <dgm:spPr/>
      <dgm:t>
        <a:bodyPr/>
        <a:lstStyle/>
        <a:p>
          <a:endParaRPr lang="cs-CZ"/>
        </a:p>
      </dgm:t>
    </dgm:pt>
    <dgm:pt modelId="{DC3F2159-80F6-4122-B453-4B81D37B0807}" type="pres">
      <dgm:prSet presAssocID="{F4C15617-1C6E-4F77-9DAF-05DA91AE1BE1}" presName="compositeShape" presStyleCnt="0">
        <dgm:presLayoutVars>
          <dgm:chMax val="7"/>
          <dgm:dir/>
          <dgm:resizeHandles val="exact"/>
        </dgm:presLayoutVars>
      </dgm:prSet>
      <dgm:spPr/>
    </dgm:pt>
    <dgm:pt modelId="{1ABE9D64-1E6B-40CE-AF43-1B642F6BCBBE}" type="pres">
      <dgm:prSet presAssocID="{F4C15617-1C6E-4F77-9DAF-05DA91AE1BE1}" presName="wedge1" presStyleLbl="node1" presStyleIdx="0" presStyleCnt="3"/>
      <dgm:spPr/>
    </dgm:pt>
    <dgm:pt modelId="{52D3B53A-D975-4488-AE4A-EABE922C34B4}" type="pres">
      <dgm:prSet presAssocID="{F4C15617-1C6E-4F77-9DAF-05DA91AE1BE1}" presName="dummy1a" presStyleCnt="0"/>
      <dgm:spPr/>
    </dgm:pt>
    <dgm:pt modelId="{43BDEBEE-59C0-4E80-A278-FCFD50BDB401}" type="pres">
      <dgm:prSet presAssocID="{F4C15617-1C6E-4F77-9DAF-05DA91AE1BE1}" presName="dummy1b" presStyleCnt="0"/>
      <dgm:spPr/>
    </dgm:pt>
    <dgm:pt modelId="{C728D591-60BF-4AEE-9AA4-8354404AB627}" type="pres">
      <dgm:prSet presAssocID="{F4C15617-1C6E-4F77-9DAF-05DA91AE1BE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EE80B0B-07BA-4FDF-AFF2-067C9D1918E0}" type="pres">
      <dgm:prSet presAssocID="{F4C15617-1C6E-4F77-9DAF-05DA91AE1BE1}" presName="wedge2" presStyleLbl="node1" presStyleIdx="1" presStyleCnt="3"/>
      <dgm:spPr/>
    </dgm:pt>
    <dgm:pt modelId="{B311432B-3DF0-4B1A-A5B6-34E45E527EA6}" type="pres">
      <dgm:prSet presAssocID="{F4C15617-1C6E-4F77-9DAF-05DA91AE1BE1}" presName="dummy2a" presStyleCnt="0"/>
      <dgm:spPr/>
    </dgm:pt>
    <dgm:pt modelId="{656B5654-02EF-45F9-BABB-45A014933CF8}" type="pres">
      <dgm:prSet presAssocID="{F4C15617-1C6E-4F77-9DAF-05DA91AE1BE1}" presName="dummy2b" presStyleCnt="0"/>
      <dgm:spPr/>
    </dgm:pt>
    <dgm:pt modelId="{A316F4F4-B857-469E-A3E1-E1A544F8CB21}" type="pres">
      <dgm:prSet presAssocID="{F4C15617-1C6E-4F77-9DAF-05DA91AE1BE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38245C2-3308-43D8-A527-0C90A203AEA2}" type="pres">
      <dgm:prSet presAssocID="{F4C15617-1C6E-4F77-9DAF-05DA91AE1BE1}" presName="wedge3" presStyleLbl="node1" presStyleIdx="2" presStyleCnt="3"/>
      <dgm:spPr/>
    </dgm:pt>
    <dgm:pt modelId="{D88B92A0-5FBE-4C92-91A0-911478A55094}" type="pres">
      <dgm:prSet presAssocID="{F4C15617-1C6E-4F77-9DAF-05DA91AE1BE1}" presName="dummy3a" presStyleCnt="0"/>
      <dgm:spPr/>
    </dgm:pt>
    <dgm:pt modelId="{B47AAE16-2D70-4D56-B4F6-C58FEC887BB5}" type="pres">
      <dgm:prSet presAssocID="{F4C15617-1C6E-4F77-9DAF-05DA91AE1BE1}" presName="dummy3b" presStyleCnt="0"/>
      <dgm:spPr/>
    </dgm:pt>
    <dgm:pt modelId="{8F7AB5EA-E6C1-4CC7-82AF-2C9EA4FD8B76}" type="pres">
      <dgm:prSet presAssocID="{F4C15617-1C6E-4F77-9DAF-05DA91AE1BE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40488FA2-5DDD-4978-8440-EB34C1E42090}" type="pres">
      <dgm:prSet presAssocID="{F50DF1EE-45C9-4AB6-B2B8-19E3AE767780}" presName="arrowWedge1" presStyleLbl="fgSibTrans2D1" presStyleIdx="0" presStyleCnt="3"/>
      <dgm:spPr/>
    </dgm:pt>
    <dgm:pt modelId="{B78DFF14-1C6C-4335-B32A-19894E732331}" type="pres">
      <dgm:prSet presAssocID="{4328BD41-D126-4414-8EE3-2BB1F5944593}" presName="arrowWedge2" presStyleLbl="fgSibTrans2D1" presStyleIdx="1" presStyleCnt="3"/>
      <dgm:spPr/>
    </dgm:pt>
    <dgm:pt modelId="{445CE553-3965-46DE-85DC-37AA68FB33C2}" type="pres">
      <dgm:prSet presAssocID="{64D03CA0-77B7-4A3D-B278-1DA25AC22CDF}" presName="arrowWedge3" presStyleLbl="fgSibTrans2D1" presStyleIdx="2" presStyleCnt="3"/>
      <dgm:spPr/>
    </dgm:pt>
  </dgm:ptLst>
  <dgm:cxnLst>
    <dgm:cxn modelId="{4B395A4F-D6D9-45FD-9BF9-664BAF7E1B30}" type="presOf" srcId="{F0DD77AA-AE82-4658-B8E5-C69187913792}" destId="{3EE80B0B-07BA-4FDF-AFF2-067C9D1918E0}" srcOrd="0" destOrd="0" presId="urn:microsoft.com/office/officeart/2005/8/layout/cycle8"/>
    <dgm:cxn modelId="{7808149F-A099-4BB0-B1B8-7240D68385B0}" type="presOf" srcId="{E681F5D8-0090-4DD7-A6DF-DE4FADFB3BC1}" destId="{1ABE9D64-1E6B-40CE-AF43-1B642F6BCBBE}" srcOrd="0" destOrd="0" presId="urn:microsoft.com/office/officeart/2005/8/layout/cycle8"/>
    <dgm:cxn modelId="{E8690B05-F67E-47A8-AA8C-96F74EE56D32}" type="presOf" srcId="{F4C15617-1C6E-4F77-9DAF-05DA91AE1BE1}" destId="{DC3F2159-80F6-4122-B453-4B81D37B0807}" srcOrd="0" destOrd="0" presId="urn:microsoft.com/office/officeart/2005/8/layout/cycle8"/>
    <dgm:cxn modelId="{FDCA32FB-906E-48C6-962F-F9FFE30A0430}" srcId="{F4C15617-1C6E-4F77-9DAF-05DA91AE1BE1}" destId="{F0DD77AA-AE82-4658-B8E5-C69187913792}" srcOrd="1" destOrd="0" parTransId="{38CFE8DA-1166-4044-A6EC-128F3A331B2F}" sibTransId="{4328BD41-D126-4414-8EE3-2BB1F5944593}"/>
    <dgm:cxn modelId="{5B8FB83F-1633-4C21-AF3A-DDDE594AF177}" type="presOf" srcId="{8D348661-066C-4BF0-83B0-BB98E5861E65}" destId="{D38245C2-3308-43D8-A527-0C90A203AEA2}" srcOrd="0" destOrd="0" presId="urn:microsoft.com/office/officeart/2005/8/layout/cycle8"/>
    <dgm:cxn modelId="{3F3C33CE-201A-4E61-86EA-00EC7D0FD1DD}" type="presOf" srcId="{8D348661-066C-4BF0-83B0-BB98E5861E65}" destId="{8F7AB5EA-E6C1-4CC7-82AF-2C9EA4FD8B76}" srcOrd="1" destOrd="0" presId="urn:microsoft.com/office/officeart/2005/8/layout/cycle8"/>
    <dgm:cxn modelId="{69276E39-3261-4CC3-BA4A-46249A6510BC}" srcId="{F4C15617-1C6E-4F77-9DAF-05DA91AE1BE1}" destId="{E681F5D8-0090-4DD7-A6DF-DE4FADFB3BC1}" srcOrd="0" destOrd="0" parTransId="{88F8CBF6-DA52-4942-8E52-25A907C63D7E}" sibTransId="{F50DF1EE-45C9-4AB6-B2B8-19E3AE767780}"/>
    <dgm:cxn modelId="{16A9DD88-2A1F-4A84-AA51-4AFA7ED768AB}" type="presOf" srcId="{F0DD77AA-AE82-4658-B8E5-C69187913792}" destId="{A316F4F4-B857-469E-A3E1-E1A544F8CB21}" srcOrd="1" destOrd="0" presId="urn:microsoft.com/office/officeart/2005/8/layout/cycle8"/>
    <dgm:cxn modelId="{CBBFFD3E-8E23-4899-8D5E-1FDC939B4513}" srcId="{F4C15617-1C6E-4F77-9DAF-05DA91AE1BE1}" destId="{8D348661-066C-4BF0-83B0-BB98E5861E65}" srcOrd="2" destOrd="0" parTransId="{AA265F92-0D6A-456F-8092-E6063C4196D4}" sibTransId="{64D03CA0-77B7-4A3D-B278-1DA25AC22CDF}"/>
    <dgm:cxn modelId="{E61429F6-2BBF-4A90-BE0E-5788A69669D6}" type="presOf" srcId="{E681F5D8-0090-4DD7-A6DF-DE4FADFB3BC1}" destId="{C728D591-60BF-4AEE-9AA4-8354404AB627}" srcOrd="1" destOrd="0" presId="urn:microsoft.com/office/officeart/2005/8/layout/cycle8"/>
    <dgm:cxn modelId="{E5B1EADB-5D1E-4A41-8B80-686BD456A4A4}" type="presParOf" srcId="{DC3F2159-80F6-4122-B453-4B81D37B0807}" destId="{1ABE9D64-1E6B-40CE-AF43-1B642F6BCBBE}" srcOrd="0" destOrd="0" presId="urn:microsoft.com/office/officeart/2005/8/layout/cycle8"/>
    <dgm:cxn modelId="{1B7F2323-40C1-48F3-935F-0F350B146D0F}" type="presParOf" srcId="{DC3F2159-80F6-4122-B453-4B81D37B0807}" destId="{52D3B53A-D975-4488-AE4A-EABE922C34B4}" srcOrd="1" destOrd="0" presId="urn:microsoft.com/office/officeart/2005/8/layout/cycle8"/>
    <dgm:cxn modelId="{87A881CD-2883-4B3C-9877-D5538FE93988}" type="presParOf" srcId="{DC3F2159-80F6-4122-B453-4B81D37B0807}" destId="{43BDEBEE-59C0-4E80-A278-FCFD50BDB401}" srcOrd="2" destOrd="0" presId="urn:microsoft.com/office/officeart/2005/8/layout/cycle8"/>
    <dgm:cxn modelId="{B364ED0A-7626-4E2E-9C3B-6EDF4A7145F7}" type="presParOf" srcId="{DC3F2159-80F6-4122-B453-4B81D37B0807}" destId="{C728D591-60BF-4AEE-9AA4-8354404AB627}" srcOrd="3" destOrd="0" presId="urn:microsoft.com/office/officeart/2005/8/layout/cycle8"/>
    <dgm:cxn modelId="{47982814-81C2-4B34-8A52-764250F141C1}" type="presParOf" srcId="{DC3F2159-80F6-4122-B453-4B81D37B0807}" destId="{3EE80B0B-07BA-4FDF-AFF2-067C9D1918E0}" srcOrd="4" destOrd="0" presId="urn:microsoft.com/office/officeart/2005/8/layout/cycle8"/>
    <dgm:cxn modelId="{FD2EBB30-8D03-4ED3-BDB6-0EB0B383F5D5}" type="presParOf" srcId="{DC3F2159-80F6-4122-B453-4B81D37B0807}" destId="{B311432B-3DF0-4B1A-A5B6-34E45E527EA6}" srcOrd="5" destOrd="0" presId="urn:microsoft.com/office/officeart/2005/8/layout/cycle8"/>
    <dgm:cxn modelId="{C96E9185-6B09-433B-B903-A7C0C8AD251D}" type="presParOf" srcId="{DC3F2159-80F6-4122-B453-4B81D37B0807}" destId="{656B5654-02EF-45F9-BABB-45A014933CF8}" srcOrd="6" destOrd="0" presId="urn:microsoft.com/office/officeart/2005/8/layout/cycle8"/>
    <dgm:cxn modelId="{75F27C55-DDE4-4D8B-AE33-F03669DCFEEF}" type="presParOf" srcId="{DC3F2159-80F6-4122-B453-4B81D37B0807}" destId="{A316F4F4-B857-469E-A3E1-E1A544F8CB21}" srcOrd="7" destOrd="0" presId="urn:microsoft.com/office/officeart/2005/8/layout/cycle8"/>
    <dgm:cxn modelId="{AD582CC7-696C-4C9F-83CD-19D9DBC57BC6}" type="presParOf" srcId="{DC3F2159-80F6-4122-B453-4B81D37B0807}" destId="{D38245C2-3308-43D8-A527-0C90A203AEA2}" srcOrd="8" destOrd="0" presId="urn:microsoft.com/office/officeart/2005/8/layout/cycle8"/>
    <dgm:cxn modelId="{F6A352F4-2A02-4BF3-B930-51A2911193A9}" type="presParOf" srcId="{DC3F2159-80F6-4122-B453-4B81D37B0807}" destId="{D88B92A0-5FBE-4C92-91A0-911478A55094}" srcOrd="9" destOrd="0" presId="urn:microsoft.com/office/officeart/2005/8/layout/cycle8"/>
    <dgm:cxn modelId="{79465474-62EE-4381-AEB7-DF6AEDF8E3D4}" type="presParOf" srcId="{DC3F2159-80F6-4122-B453-4B81D37B0807}" destId="{B47AAE16-2D70-4D56-B4F6-C58FEC887BB5}" srcOrd="10" destOrd="0" presId="urn:microsoft.com/office/officeart/2005/8/layout/cycle8"/>
    <dgm:cxn modelId="{B7A6910E-823B-4F8E-8A17-66CF18D19B5B}" type="presParOf" srcId="{DC3F2159-80F6-4122-B453-4B81D37B0807}" destId="{8F7AB5EA-E6C1-4CC7-82AF-2C9EA4FD8B76}" srcOrd="11" destOrd="0" presId="urn:microsoft.com/office/officeart/2005/8/layout/cycle8"/>
    <dgm:cxn modelId="{C977D3CD-78F2-4899-91A9-5A4F1CCBE4A7}" type="presParOf" srcId="{DC3F2159-80F6-4122-B453-4B81D37B0807}" destId="{40488FA2-5DDD-4978-8440-EB34C1E42090}" srcOrd="12" destOrd="0" presId="urn:microsoft.com/office/officeart/2005/8/layout/cycle8"/>
    <dgm:cxn modelId="{C927A232-9458-45BE-B936-1AACDEA4B64A}" type="presParOf" srcId="{DC3F2159-80F6-4122-B453-4B81D37B0807}" destId="{B78DFF14-1C6C-4335-B32A-19894E732331}" srcOrd="13" destOrd="0" presId="urn:microsoft.com/office/officeart/2005/8/layout/cycle8"/>
    <dgm:cxn modelId="{9D975328-5F86-4D0A-BA5E-1075D5305ACE}" type="presParOf" srcId="{DC3F2159-80F6-4122-B453-4B81D37B0807}" destId="{445CE553-3965-46DE-85DC-37AA68FB33C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B59C12-0381-416C-ACBD-A3B9801EAEAC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7394F1E-97DA-4FA0-AE6B-CDCBD7967F2F}">
      <dgm:prSet custT="1"/>
      <dgm:spPr/>
      <dgm:t>
        <a:bodyPr/>
        <a:lstStyle/>
        <a:p>
          <a:pPr rtl="0"/>
          <a:r>
            <a:rPr lang="cs-CZ" sz="2000" baseline="0" dirty="0" smtClean="0"/>
            <a:t>SROZUMITELNOST</a:t>
          </a:r>
          <a:endParaRPr lang="cs-CZ" sz="2000" dirty="0"/>
        </a:p>
      </dgm:t>
    </dgm:pt>
    <dgm:pt modelId="{874872F6-3198-4F11-AC7F-65B44585BE59}" type="parTrans" cxnId="{3E12B951-E63F-4C79-8FE6-9931BB449089}">
      <dgm:prSet/>
      <dgm:spPr/>
      <dgm:t>
        <a:bodyPr/>
        <a:lstStyle/>
        <a:p>
          <a:endParaRPr lang="cs-CZ"/>
        </a:p>
      </dgm:t>
    </dgm:pt>
    <dgm:pt modelId="{ABE18FAF-7E1E-40C2-A5AE-69CC4C93873D}" type="sibTrans" cxnId="{3E12B951-E63F-4C79-8FE6-9931BB449089}">
      <dgm:prSet/>
      <dgm:spPr/>
      <dgm:t>
        <a:bodyPr/>
        <a:lstStyle/>
        <a:p>
          <a:endParaRPr lang="cs-CZ"/>
        </a:p>
      </dgm:t>
    </dgm:pt>
    <dgm:pt modelId="{3C08D399-E739-4019-A302-293C16579723}">
      <dgm:prSet custT="1"/>
      <dgm:spPr/>
      <dgm:t>
        <a:bodyPr/>
        <a:lstStyle/>
        <a:p>
          <a:pPr rtl="0"/>
          <a:r>
            <a:rPr lang="cs-CZ" sz="2000" baseline="0" smtClean="0"/>
            <a:t>ROZSAH</a:t>
          </a:r>
          <a:endParaRPr lang="cs-CZ" sz="2000"/>
        </a:p>
      </dgm:t>
    </dgm:pt>
    <dgm:pt modelId="{62B49EFE-55BF-4193-B038-1764123E4E9D}" type="parTrans" cxnId="{756D1117-CE06-41BA-9A5C-2C2614814C55}">
      <dgm:prSet/>
      <dgm:spPr/>
      <dgm:t>
        <a:bodyPr/>
        <a:lstStyle/>
        <a:p>
          <a:endParaRPr lang="cs-CZ"/>
        </a:p>
      </dgm:t>
    </dgm:pt>
    <dgm:pt modelId="{B5560DB8-E645-460F-9B0A-4147D92FD44F}" type="sibTrans" cxnId="{756D1117-CE06-41BA-9A5C-2C2614814C55}">
      <dgm:prSet/>
      <dgm:spPr/>
      <dgm:t>
        <a:bodyPr/>
        <a:lstStyle/>
        <a:p>
          <a:endParaRPr lang="cs-CZ"/>
        </a:p>
      </dgm:t>
    </dgm:pt>
    <dgm:pt modelId="{1B4457FC-9FDD-4AB7-9485-0E777D9D5E12}">
      <dgm:prSet custT="1"/>
      <dgm:spPr/>
      <dgm:t>
        <a:bodyPr/>
        <a:lstStyle/>
        <a:p>
          <a:pPr rtl="0"/>
          <a:r>
            <a:rPr lang="cs-CZ" sz="2000" baseline="0" dirty="0" smtClean="0"/>
            <a:t>NAVRŽENÝ INDIVIDUÁLNÍ LÉČEBNÝ POSTUP </a:t>
          </a:r>
          <a:endParaRPr lang="cs-CZ" sz="2000" dirty="0"/>
        </a:p>
      </dgm:t>
    </dgm:pt>
    <dgm:pt modelId="{36B9C135-4B7B-4F48-A197-BCC04714551C}" type="parTrans" cxnId="{9E75BBA1-D1F2-41A7-B322-57AA9D2A6BBC}">
      <dgm:prSet/>
      <dgm:spPr/>
      <dgm:t>
        <a:bodyPr/>
        <a:lstStyle/>
        <a:p>
          <a:endParaRPr lang="cs-CZ"/>
        </a:p>
      </dgm:t>
    </dgm:pt>
    <dgm:pt modelId="{D95BB30F-9B31-48C0-8693-855C90474CF7}" type="sibTrans" cxnId="{9E75BBA1-D1F2-41A7-B322-57AA9D2A6BBC}">
      <dgm:prSet/>
      <dgm:spPr/>
      <dgm:t>
        <a:bodyPr/>
        <a:lstStyle/>
        <a:p>
          <a:endParaRPr lang="cs-CZ"/>
        </a:p>
      </dgm:t>
    </dgm:pt>
    <dgm:pt modelId="{AE5D814A-01B8-45FE-9FF1-96694E93FF16}">
      <dgm:prSet custT="1"/>
      <dgm:spPr/>
      <dgm:t>
        <a:bodyPr/>
        <a:lstStyle/>
        <a:p>
          <a:pPr rtl="0"/>
          <a:r>
            <a:rPr lang="cs-CZ" sz="2000" baseline="0" dirty="0" smtClean="0"/>
            <a:t>ZMĚNY</a:t>
          </a:r>
          <a:endParaRPr lang="cs-CZ" sz="2000" dirty="0"/>
        </a:p>
      </dgm:t>
    </dgm:pt>
    <dgm:pt modelId="{FCB04BB6-6075-4216-BAA8-386DCB91CDB1}" type="parTrans" cxnId="{B16B528B-BA44-4142-BCAD-DDDC3B552A97}">
      <dgm:prSet/>
      <dgm:spPr/>
      <dgm:t>
        <a:bodyPr/>
        <a:lstStyle/>
        <a:p>
          <a:endParaRPr lang="cs-CZ"/>
        </a:p>
      </dgm:t>
    </dgm:pt>
    <dgm:pt modelId="{DE7AE177-0FAE-42C5-9979-1C00BA0ED050}" type="sibTrans" cxnId="{B16B528B-BA44-4142-BCAD-DDDC3B552A97}">
      <dgm:prSet/>
      <dgm:spPr/>
      <dgm:t>
        <a:bodyPr/>
        <a:lstStyle/>
        <a:p>
          <a:endParaRPr lang="cs-CZ"/>
        </a:p>
      </dgm:t>
    </dgm:pt>
    <dgm:pt modelId="{9BCDD5F6-3B6B-4955-AC4A-09DD37638A7B}" type="pres">
      <dgm:prSet presAssocID="{0DB59C12-0381-416C-ACBD-A3B9801EAEAC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1D746DF0-CEF0-48F9-84FE-499145072F3B}" type="pres">
      <dgm:prSet presAssocID="{0DB59C12-0381-416C-ACBD-A3B9801EAEAC}" presName="cycle" presStyleCnt="0"/>
      <dgm:spPr/>
    </dgm:pt>
    <dgm:pt modelId="{3FC0D7CB-E5EE-46C4-A96F-175FB6FD3EEB}" type="pres">
      <dgm:prSet presAssocID="{0DB59C12-0381-416C-ACBD-A3B9801EAEAC}" presName="centerShape" presStyleCnt="0"/>
      <dgm:spPr/>
    </dgm:pt>
    <dgm:pt modelId="{D32222F1-5C28-4989-B569-064F0E58AE41}" type="pres">
      <dgm:prSet presAssocID="{0DB59C12-0381-416C-ACBD-A3B9801EAEAC}" presName="connSite" presStyleLbl="node1" presStyleIdx="0" presStyleCnt="5"/>
      <dgm:spPr/>
    </dgm:pt>
    <dgm:pt modelId="{E913414F-03DC-4E15-975E-9EEEBA08E8C6}" type="pres">
      <dgm:prSet presAssocID="{0DB59C12-0381-416C-ACBD-A3B9801EAEAC}" presName="visible" presStyleLbl="node1" presStyleIdx="0" presStyleCnt="5" custScaleX="310281" custScaleY="316625" custLinFactX="-19138" custLinFactNeighborX="-100000" custLinFactNeighborY="-35805"/>
      <dgm:spPr/>
    </dgm:pt>
    <dgm:pt modelId="{6BC87464-D742-41F7-9747-1B16A810A304}" type="pres">
      <dgm:prSet presAssocID="{874872F6-3198-4F11-AC7F-65B44585BE59}" presName="Name25" presStyleLbl="parChTrans1D1" presStyleIdx="0" presStyleCnt="4"/>
      <dgm:spPr/>
    </dgm:pt>
    <dgm:pt modelId="{75AB4519-9425-4D3C-9923-0B4EB149B7EC}" type="pres">
      <dgm:prSet presAssocID="{37394F1E-97DA-4FA0-AE6B-CDCBD7967F2F}" presName="node" presStyleCnt="0"/>
      <dgm:spPr/>
    </dgm:pt>
    <dgm:pt modelId="{947D8213-D9EE-4991-9F46-A0778CB11340}" type="pres">
      <dgm:prSet presAssocID="{37394F1E-97DA-4FA0-AE6B-CDCBD7967F2F}" presName="parentNode" presStyleLbl="node1" presStyleIdx="1" presStyleCnt="5" custScaleX="514421" custScaleY="165318" custLinFactX="100000" custLinFactY="-56402" custLinFactNeighborX="123948" custLinFactNeighborY="-100000">
        <dgm:presLayoutVars>
          <dgm:chMax val="1"/>
          <dgm:bulletEnabled val="1"/>
        </dgm:presLayoutVars>
      </dgm:prSet>
      <dgm:spPr/>
    </dgm:pt>
    <dgm:pt modelId="{E0FD7F1E-19F1-4A25-8A2E-F62D6848F418}" type="pres">
      <dgm:prSet presAssocID="{37394F1E-97DA-4FA0-AE6B-CDCBD7967F2F}" presName="childNode" presStyleLbl="revTx" presStyleIdx="0" presStyleCnt="0">
        <dgm:presLayoutVars>
          <dgm:bulletEnabled val="1"/>
        </dgm:presLayoutVars>
      </dgm:prSet>
      <dgm:spPr/>
    </dgm:pt>
    <dgm:pt modelId="{3D052E47-6FED-4CF0-A95C-C4F62245D1AA}" type="pres">
      <dgm:prSet presAssocID="{62B49EFE-55BF-4193-B038-1764123E4E9D}" presName="Name25" presStyleLbl="parChTrans1D1" presStyleIdx="1" presStyleCnt="4"/>
      <dgm:spPr/>
    </dgm:pt>
    <dgm:pt modelId="{D7A44784-66CF-4C22-847A-F4A05E48F758}" type="pres">
      <dgm:prSet presAssocID="{3C08D399-E739-4019-A302-293C16579723}" presName="node" presStyleCnt="0"/>
      <dgm:spPr/>
    </dgm:pt>
    <dgm:pt modelId="{0C04538D-CA9A-4738-B317-9718CB260902}" type="pres">
      <dgm:prSet presAssocID="{3C08D399-E739-4019-A302-293C16579723}" presName="parentNode" presStyleLbl="node1" presStyleIdx="2" presStyleCnt="5" custScaleX="489704" custScaleY="232449" custLinFactX="300000" custLinFactY="-57845" custLinFactNeighborX="385479" custLinFactNeighborY="-100000">
        <dgm:presLayoutVars>
          <dgm:chMax val="1"/>
          <dgm:bulletEnabled val="1"/>
        </dgm:presLayoutVars>
      </dgm:prSet>
      <dgm:spPr/>
    </dgm:pt>
    <dgm:pt modelId="{A578947F-1028-4E2D-A48E-09885A041053}" type="pres">
      <dgm:prSet presAssocID="{3C08D399-E739-4019-A302-293C16579723}" presName="childNode" presStyleLbl="revTx" presStyleIdx="0" presStyleCnt="0">
        <dgm:presLayoutVars>
          <dgm:bulletEnabled val="1"/>
        </dgm:presLayoutVars>
      </dgm:prSet>
      <dgm:spPr/>
    </dgm:pt>
    <dgm:pt modelId="{C084AE38-C90D-4EE4-9E0B-D5AE5D4ECBC1}" type="pres">
      <dgm:prSet presAssocID="{36B9C135-4B7B-4F48-A197-BCC04714551C}" presName="Name25" presStyleLbl="parChTrans1D1" presStyleIdx="2" presStyleCnt="4"/>
      <dgm:spPr/>
    </dgm:pt>
    <dgm:pt modelId="{C11D8C86-54E1-4C15-8A41-90843D01F90C}" type="pres">
      <dgm:prSet presAssocID="{1B4457FC-9FDD-4AB7-9485-0E777D9D5E12}" presName="node" presStyleCnt="0"/>
      <dgm:spPr/>
    </dgm:pt>
    <dgm:pt modelId="{DC6C16A7-E19D-4CD4-8A50-4AEA026A9C45}" type="pres">
      <dgm:prSet presAssocID="{1B4457FC-9FDD-4AB7-9485-0E777D9D5E12}" presName="parentNode" presStyleLbl="node1" presStyleIdx="3" presStyleCnt="5" custScaleX="405973" custScaleY="363115" custLinFactX="200000" custLinFactNeighborX="264499" custLinFactNeighborY="23860">
        <dgm:presLayoutVars>
          <dgm:chMax val="1"/>
          <dgm:bulletEnabled val="1"/>
        </dgm:presLayoutVars>
      </dgm:prSet>
      <dgm:spPr/>
    </dgm:pt>
    <dgm:pt modelId="{655F7FD6-169E-4D41-BFE0-3DF4B406724F}" type="pres">
      <dgm:prSet presAssocID="{1B4457FC-9FDD-4AB7-9485-0E777D9D5E12}" presName="childNode" presStyleLbl="revTx" presStyleIdx="0" presStyleCnt="0">
        <dgm:presLayoutVars>
          <dgm:bulletEnabled val="1"/>
        </dgm:presLayoutVars>
      </dgm:prSet>
      <dgm:spPr/>
    </dgm:pt>
    <dgm:pt modelId="{CD987D06-8A4C-4D55-9764-14AC2ABE36A7}" type="pres">
      <dgm:prSet presAssocID="{FCB04BB6-6075-4216-BAA8-386DCB91CDB1}" presName="Name25" presStyleLbl="parChTrans1D1" presStyleIdx="3" presStyleCnt="4"/>
      <dgm:spPr/>
    </dgm:pt>
    <dgm:pt modelId="{6CADEC6B-AE4A-4FBD-994A-962EBDFBF622}" type="pres">
      <dgm:prSet presAssocID="{AE5D814A-01B8-45FE-9FF1-96694E93FF16}" presName="node" presStyleCnt="0"/>
      <dgm:spPr/>
    </dgm:pt>
    <dgm:pt modelId="{7AE74A24-0AAC-49AF-B780-403666636A99}" type="pres">
      <dgm:prSet presAssocID="{AE5D814A-01B8-45FE-9FF1-96694E93FF16}" presName="parentNode" presStyleLbl="node1" presStyleIdx="4" presStyleCnt="5" custScaleX="291821" custScaleY="145820" custLinFactX="27883" custLinFactNeighborX="100000" custLinFactNeighborY="-55003">
        <dgm:presLayoutVars>
          <dgm:chMax val="1"/>
          <dgm:bulletEnabled val="1"/>
        </dgm:presLayoutVars>
      </dgm:prSet>
      <dgm:spPr/>
    </dgm:pt>
    <dgm:pt modelId="{304EF2A9-BC07-40D9-A244-134EFC795A20}" type="pres">
      <dgm:prSet presAssocID="{AE5D814A-01B8-45FE-9FF1-96694E93FF16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D93CE2AE-A685-4DC5-AD98-FA3884788229}" type="presOf" srcId="{62B49EFE-55BF-4193-B038-1764123E4E9D}" destId="{3D052E47-6FED-4CF0-A95C-C4F62245D1AA}" srcOrd="0" destOrd="0" presId="urn:microsoft.com/office/officeart/2005/8/layout/radial2"/>
    <dgm:cxn modelId="{369CD694-178F-4CBC-9C84-7D2F2509AA43}" type="presOf" srcId="{36B9C135-4B7B-4F48-A197-BCC04714551C}" destId="{C084AE38-C90D-4EE4-9E0B-D5AE5D4ECBC1}" srcOrd="0" destOrd="0" presId="urn:microsoft.com/office/officeart/2005/8/layout/radial2"/>
    <dgm:cxn modelId="{9E75BBA1-D1F2-41A7-B322-57AA9D2A6BBC}" srcId="{0DB59C12-0381-416C-ACBD-A3B9801EAEAC}" destId="{1B4457FC-9FDD-4AB7-9485-0E777D9D5E12}" srcOrd="2" destOrd="0" parTransId="{36B9C135-4B7B-4F48-A197-BCC04714551C}" sibTransId="{D95BB30F-9B31-48C0-8693-855C90474CF7}"/>
    <dgm:cxn modelId="{3BCFEF3E-93E6-4824-9FB2-0BA9D6B8721A}" type="presOf" srcId="{3C08D399-E739-4019-A302-293C16579723}" destId="{0C04538D-CA9A-4738-B317-9718CB260902}" srcOrd="0" destOrd="0" presId="urn:microsoft.com/office/officeart/2005/8/layout/radial2"/>
    <dgm:cxn modelId="{3E12B951-E63F-4C79-8FE6-9931BB449089}" srcId="{0DB59C12-0381-416C-ACBD-A3B9801EAEAC}" destId="{37394F1E-97DA-4FA0-AE6B-CDCBD7967F2F}" srcOrd="0" destOrd="0" parTransId="{874872F6-3198-4F11-AC7F-65B44585BE59}" sibTransId="{ABE18FAF-7E1E-40C2-A5AE-69CC4C93873D}"/>
    <dgm:cxn modelId="{1D6F2656-F5EF-4AD0-8691-58D07F82840B}" type="presOf" srcId="{1B4457FC-9FDD-4AB7-9485-0E777D9D5E12}" destId="{DC6C16A7-E19D-4CD4-8A50-4AEA026A9C45}" srcOrd="0" destOrd="0" presId="urn:microsoft.com/office/officeart/2005/8/layout/radial2"/>
    <dgm:cxn modelId="{0BAC4079-E5A9-43D6-BA1F-8AD4CBB402BE}" type="presOf" srcId="{37394F1E-97DA-4FA0-AE6B-CDCBD7967F2F}" destId="{947D8213-D9EE-4991-9F46-A0778CB11340}" srcOrd="0" destOrd="0" presId="urn:microsoft.com/office/officeart/2005/8/layout/radial2"/>
    <dgm:cxn modelId="{B16B528B-BA44-4142-BCAD-DDDC3B552A97}" srcId="{0DB59C12-0381-416C-ACBD-A3B9801EAEAC}" destId="{AE5D814A-01B8-45FE-9FF1-96694E93FF16}" srcOrd="3" destOrd="0" parTransId="{FCB04BB6-6075-4216-BAA8-386DCB91CDB1}" sibTransId="{DE7AE177-0FAE-42C5-9979-1C00BA0ED050}"/>
    <dgm:cxn modelId="{756D1117-CE06-41BA-9A5C-2C2614814C55}" srcId="{0DB59C12-0381-416C-ACBD-A3B9801EAEAC}" destId="{3C08D399-E739-4019-A302-293C16579723}" srcOrd="1" destOrd="0" parTransId="{62B49EFE-55BF-4193-B038-1764123E4E9D}" sibTransId="{B5560DB8-E645-460F-9B0A-4147D92FD44F}"/>
    <dgm:cxn modelId="{C74DF7AE-EA02-4E1B-9C02-B2F7A0B7CE23}" type="presOf" srcId="{874872F6-3198-4F11-AC7F-65B44585BE59}" destId="{6BC87464-D742-41F7-9747-1B16A810A304}" srcOrd="0" destOrd="0" presId="urn:microsoft.com/office/officeart/2005/8/layout/radial2"/>
    <dgm:cxn modelId="{21EB61E8-7364-427E-BF1D-8E4F6621AC26}" type="presOf" srcId="{FCB04BB6-6075-4216-BAA8-386DCB91CDB1}" destId="{CD987D06-8A4C-4D55-9764-14AC2ABE36A7}" srcOrd="0" destOrd="0" presId="urn:microsoft.com/office/officeart/2005/8/layout/radial2"/>
    <dgm:cxn modelId="{F28AED3E-103F-487B-8238-E48026871A2C}" type="presOf" srcId="{AE5D814A-01B8-45FE-9FF1-96694E93FF16}" destId="{7AE74A24-0AAC-49AF-B780-403666636A99}" srcOrd="0" destOrd="0" presId="urn:microsoft.com/office/officeart/2005/8/layout/radial2"/>
    <dgm:cxn modelId="{32F8356F-572E-46E9-BDF9-17724BC1B1D9}" type="presOf" srcId="{0DB59C12-0381-416C-ACBD-A3B9801EAEAC}" destId="{9BCDD5F6-3B6B-4955-AC4A-09DD37638A7B}" srcOrd="0" destOrd="0" presId="urn:microsoft.com/office/officeart/2005/8/layout/radial2"/>
    <dgm:cxn modelId="{804610AA-7991-4CC4-9BF2-F18ACF7519D1}" type="presParOf" srcId="{9BCDD5F6-3B6B-4955-AC4A-09DD37638A7B}" destId="{1D746DF0-CEF0-48F9-84FE-499145072F3B}" srcOrd="0" destOrd="0" presId="urn:microsoft.com/office/officeart/2005/8/layout/radial2"/>
    <dgm:cxn modelId="{9023A99D-4253-42CC-8F29-59E0F0CB244E}" type="presParOf" srcId="{1D746DF0-CEF0-48F9-84FE-499145072F3B}" destId="{3FC0D7CB-E5EE-46C4-A96F-175FB6FD3EEB}" srcOrd="0" destOrd="0" presId="urn:microsoft.com/office/officeart/2005/8/layout/radial2"/>
    <dgm:cxn modelId="{16E1B71E-ACF9-4623-84DC-EB75EB20178B}" type="presParOf" srcId="{3FC0D7CB-E5EE-46C4-A96F-175FB6FD3EEB}" destId="{D32222F1-5C28-4989-B569-064F0E58AE41}" srcOrd="0" destOrd="0" presId="urn:microsoft.com/office/officeart/2005/8/layout/radial2"/>
    <dgm:cxn modelId="{299CA824-9B2D-496D-93E2-594DF45FFC62}" type="presParOf" srcId="{3FC0D7CB-E5EE-46C4-A96F-175FB6FD3EEB}" destId="{E913414F-03DC-4E15-975E-9EEEBA08E8C6}" srcOrd="1" destOrd="0" presId="urn:microsoft.com/office/officeart/2005/8/layout/radial2"/>
    <dgm:cxn modelId="{C24A6EB8-5715-4000-A5B1-46D37A2B8693}" type="presParOf" srcId="{1D746DF0-CEF0-48F9-84FE-499145072F3B}" destId="{6BC87464-D742-41F7-9747-1B16A810A304}" srcOrd="1" destOrd="0" presId="urn:microsoft.com/office/officeart/2005/8/layout/radial2"/>
    <dgm:cxn modelId="{0E8E8C9E-EF76-4206-ABB0-6003AC3721C6}" type="presParOf" srcId="{1D746DF0-CEF0-48F9-84FE-499145072F3B}" destId="{75AB4519-9425-4D3C-9923-0B4EB149B7EC}" srcOrd="2" destOrd="0" presId="urn:microsoft.com/office/officeart/2005/8/layout/radial2"/>
    <dgm:cxn modelId="{80DA33FE-5501-4276-9C73-71BC27B0EE17}" type="presParOf" srcId="{75AB4519-9425-4D3C-9923-0B4EB149B7EC}" destId="{947D8213-D9EE-4991-9F46-A0778CB11340}" srcOrd="0" destOrd="0" presId="urn:microsoft.com/office/officeart/2005/8/layout/radial2"/>
    <dgm:cxn modelId="{36CD869D-298A-402B-917B-33134D8292DD}" type="presParOf" srcId="{75AB4519-9425-4D3C-9923-0B4EB149B7EC}" destId="{E0FD7F1E-19F1-4A25-8A2E-F62D6848F418}" srcOrd="1" destOrd="0" presId="urn:microsoft.com/office/officeart/2005/8/layout/radial2"/>
    <dgm:cxn modelId="{00B50588-4580-48BF-807D-E77287235404}" type="presParOf" srcId="{1D746DF0-CEF0-48F9-84FE-499145072F3B}" destId="{3D052E47-6FED-4CF0-A95C-C4F62245D1AA}" srcOrd="3" destOrd="0" presId="urn:microsoft.com/office/officeart/2005/8/layout/radial2"/>
    <dgm:cxn modelId="{DFEF185A-C4F5-44FD-AC40-B5922104B7E3}" type="presParOf" srcId="{1D746DF0-CEF0-48F9-84FE-499145072F3B}" destId="{D7A44784-66CF-4C22-847A-F4A05E48F758}" srcOrd="4" destOrd="0" presId="urn:microsoft.com/office/officeart/2005/8/layout/radial2"/>
    <dgm:cxn modelId="{AAB40DDC-6F24-402C-B679-AE74B7DB8CB3}" type="presParOf" srcId="{D7A44784-66CF-4C22-847A-F4A05E48F758}" destId="{0C04538D-CA9A-4738-B317-9718CB260902}" srcOrd="0" destOrd="0" presId="urn:microsoft.com/office/officeart/2005/8/layout/radial2"/>
    <dgm:cxn modelId="{E4A0E819-7AF0-49D1-8DBF-7A8F0823D58A}" type="presParOf" srcId="{D7A44784-66CF-4C22-847A-F4A05E48F758}" destId="{A578947F-1028-4E2D-A48E-09885A041053}" srcOrd="1" destOrd="0" presId="urn:microsoft.com/office/officeart/2005/8/layout/radial2"/>
    <dgm:cxn modelId="{1F70696D-D606-48C6-9685-780EF9EE1727}" type="presParOf" srcId="{1D746DF0-CEF0-48F9-84FE-499145072F3B}" destId="{C084AE38-C90D-4EE4-9E0B-D5AE5D4ECBC1}" srcOrd="5" destOrd="0" presId="urn:microsoft.com/office/officeart/2005/8/layout/radial2"/>
    <dgm:cxn modelId="{0E83ED58-FA5B-4054-A7BA-F53EA1D3EDC4}" type="presParOf" srcId="{1D746DF0-CEF0-48F9-84FE-499145072F3B}" destId="{C11D8C86-54E1-4C15-8A41-90843D01F90C}" srcOrd="6" destOrd="0" presId="urn:microsoft.com/office/officeart/2005/8/layout/radial2"/>
    <dgm:cxn modelId="{B7DD4D98-2AC9-4E9C-BB78-45182543DC84}" type="presParOf" srcId="{C11D8C86-54E1-4C15-8A41-90843D01F90C}" destId="{DC6C16A7-E19D-4CD4-8A50-4AEA026A9C45}" srcOrd="0" destOrd="0" presId="urn:microsoft.com/office/officeart/2005/8/layout/radial2"/>
    <dgm:cxn modelId="{2C502695-223B-4806-B704-3A1FFC430F3E}" type="presParOf" srcId="{C11D8C86-54E1-4C15-8A41-90843D01F90C}" destId="{655F7FD6-169E-4D41-BFE0-3DF4B406724F}" srcOrd="1" destOrd="0" presId="urn:microsoft.com/office/officeart/2005/8/layout/radial2"/>
    <dgm:cxn modelId="{B49F1655-5ED9-4EF5-8F0F-EBC1A10BBAC9}" type="presParOf" srcId="{1D746DF0-CEF0-48F9-84FE-499145072F3B}" destId="{CD987D06-8A4C-4D55-9764-14AC2ABE36A7}" srcOrd="7" destOrd="0" presId="urn:microsoft.com/office/officeart/2005/8/layout/radial2"/>
    <dgm:cxn modelId="{B4876F28-8F2F-4EFA-A240-8EA0E611FF9C}" type="presParOf" srcId="{1D746DF0-CEF0-48F9-84FE-499145072F3B}" destId="{6CADEC6B-AE4A-4FBD-994A-962EBDFBF622}" srcOrd="8" destOrd="0" presId="urn:microsoft.com/office/officeart/2005/8/layout/radial2"/>
    <dgm:cxn modelId="{0FA9522F-B1AB-4DEC-A60D-9B57E2AB6FCD}" type="presParOf" srcId="{6CADEC6B-AE4A-4FBD-994A-962EBDFBF622}" destId="{7AE74A24-0AAC-49AF-B780-403666636A99}" srcOrd="0" destOrd="0" presId="urn:microsoft.com/office/officeart/2005/8/layout/radial2"/>
    <dgm:cxn modelId="{8167BE8B-6A42-4A82-ACB5-9BF7E6076336}" type="presParOf" srcId="{6CADEC6B-AE4A-4FBD-994A-962EBDFBF622}" destId="{304EF2A9-BC07-40D9-A244-134EFC795A20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0EFDB02-099D-4EB0-BDC6-9974F659D40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33336863-C62B-4564-AB21-72A4ED2AEAB9}">
      <dgm:prSet/>
      <dgm:spPr/>
      <dgm:t>
        <a:bodyPr/>
        <a:lstStyle/>
        <a:p>
          <a:pPr rtl="0"/>
          <a:endParaRPr lang="cs-CZ"/>
        </a:p>
      </dgm:t>
    </dgm:pt>
    <dgm:pt modelId="{A7CCDB16-6A2E-4FCF-B855-34A262256DED}" type="parTrans" cxnId="{B1C14475-ADCF-4A54-9535-766FA8A4846D}">
      <dgm:prSet/>
      <dgm:spPr/>
      <dgm:t>
        <a:bodyPr/>
        <a:lstStyle/>
        <a:p>
          <a:endParaRPr lang="cs-CZ"/>
        </a:p>
      </dgm:t>
    </dgm:pt>
    <dgm:pt modelId="{3CAF5ECA-BE0D-4ED7-BAF5-B32262785504}" type="sibTrans" cxnId="{B1C14475-ADCF-4A54-9535-766FA8A4846D}">
      <dgm:prSet/>
      <dgm:spPr/>
      <dgm:t>
        <a:bodyPr/>
        <a:lstStyle/>
        <a:p>
          <a:endParaRPr lang="cs-CZ"/>
        </a:p>
      </dgm:t>
    </dgm:pt>
    <dgm:pt modelId="{4227019A-8964-47EF-88A0-A6ECFDD00F27}">
      <dgm:prSet/>
      <dgm:spPr/>
      <dgm:t>
        <a:bodyPr/>
        <a:lstStyle/>
        <a:p>
          <a:pPr rtl="0"/>
          <a:r>
            <a:rPr lang="cs-CZ" baseline="0" smtClean="0"/>
            <a:t>a) </a:t>
          </a:r>
          <a:r>
            <a:rPr lang="cs-CZ" u="sng" baseline="0" smtClean="0"/>
            <a:t>svobodný</a:t>
          </a:r>
          <a:r>
            <a:rPr lang="cs-CZ" baseline="0" smtClean="0"/>
            <a:t>, je-li dán bez jakéhokoliv nátlaku,</a:t>
          </a:r>
          <a:endParaRPr lang="cs-CZ"/>
        </a:p>
      </dgm:t>
    </dgm:pt>
    <dgm:pt modelId="{D70CF634-AE26-4800-AE23-2C6D22CC90A2}" type="parTrans" cxnId="{BC7B80A2-D05B-4E5C-944A-5B1F245EE5CC}">
      <dgm:prSet/>
      <dgm:spPr/>
      <dgm:t>
        <a:bodyPr/>
        <a:lstStyle/>
        <a:p>
          <a:endParaRPr lang="cs-CZ"/>
        </a:p>
      </dgm:t>
    </dgm:pt>
    <dgm:pt modelId="{C8833446-F710-4E47-B86C-D323E161C543}" type="sibTrans" cxnId="{BC7B80A2-D05B-4E5C-944A-5B1F245EE5CC}">
      <dgm:prSet/>
      <dgm:spPr/>
      <dgm:t>
        <a:bodyPr/>
        <a:lstStyle/>
        <a:p>
          <a:endParaRPr lang="cs-CZ"/>
        </a:p>
      </dgm:t>
    </dgm:pt>
    <dgm:pt modelId="{80D159DE-075B-40E2-AE21-295F7978B9CE}">
      <dgm:prSet/>
      <dgm:spPr/>
      <dgm:t>
        <a:bodyPr/>
        <a:lstStyle/>
        <a:p>
          <a:pPr rtl="0"/>
          <a:r>
            <a:rPr lang="cs-CZ" baseline="0" dirty="0" smtClean="0"/>
            <a:t>b) </a:t>
          </a:r>
          <a:r>
            <a:rPr lang="cs-CZ" u="sng" baseline="0" dirty="0" smtClean="0"/>
            <a:t>informovaný</a:t>
          </a:r>
          <a:r>
            <a:rPr lang="cs-CZ" baseline="0" dirty="0" smtClean="0"/>
            <a:t>, je-li pacientovi před vyslovením souhlasu podána informace podle § 31; souhlas se pokládá za informovaný také v případě, že se pacient podle § 32 odst. 1 podání informace vzdal.</a:t>
          </a:r>
          <a:endParaRPr lang="cs-CZ" dirty="0"/>
        </a:p>
      </dgm:t>
    </dgm:pt>
    <dgm:pt modelId="{ACD659D0-76F6-4967-8E8C-C4D6FB01D36C}" type="parTrans" cxnId="{969B5538-199B-4355-AEAE-4F116CF72C48}">
      <dgm:prSet/>
      <dgm:spPr/>
      <dgm:t>
        <a:bodyPr/>
        <a:lstStyle/>
        <a:p>
          <a:endParaRPr lang="cs-CZ"/>
        </a:p>
      </dgm:t>
    </dgm:pt>
    <dgm:pt modelId="{DB8D5701-22D2-450D-ADBE-0CF3B38CC100}" type="sibTrans" cxnId="{969B5538-199B-4355-AEAE-4F116CF72C48}">
      <dgm:prSet/>
      <dgm:spPr/>
      <dgm:t>
        <a:bodyPr/>
        <a:lstStyle/>
        <a:p>
          <a:endParaRPr lang="cs-CZ"/>
        </a:p>
      </dgm:t>
    </dgm:pt>
    <dgm:pt modelId="{13A5EC3A-DEFC-47DC-80B3-4F15C44241D7}">
      <dgm:prSet/>
      <dgm:spPr/>
      <dgm:t>
        <a:bodyPr/>
        <a:lstStyle/>
        <a:p>
          <a:pPr rtl="0"/>
          <a:r>
            <a:rPr lang="cs-CZ" baseline="0" dirty="0" smtClean="0"/>
            <a:t>(2) </a:t>
          </a:r>
          <a:r>
            <a:rPr lang="cs-CZ" u="sng" baseline="0" dirty="0" smtClean="0"/>
            <a:t>Písemná forma souhlasu </a:t>
          </a:r>
          <a:r>
            <a:rPr lang="cs-CZ" baseline="0" dirty="0" smtClean="0"/>
            <a:t>se vyžaduje, pokud tak </a:t>
          </a:r>
          <a:r>
            <a:rPr lang="cs-CZ" u="sng" baseline="0" dirty="0" smtClean="0"/>
            <a:t>stanoví jiný právní předpis </a:t>
          </a:r>
          <a:r>
            <a:rPr lang="cs-CZ" baseline="0" dirty="0" smtClean="0"/>
            <a:t>nebo </a:t>
          </a:r>
          <a:r>
            <a:rPr lang="cs-CZ" u="sng" baseline="0" dirty="0" smtClean="0"/>
            <a:t>pokud tak s ohledem na charakter poskytovaných zdravotních služeb určí poskytovatel. </a:t>
          </a:r>
          <a:endParaRPr lang="cs-CZ" dirty="0"/>
        </a:p>
      </dgm:t>
    </dgm:pt>
    <dgm:pt modelId="{1E7F33BC-7D25-4D54-BCBA-B3EF440AF7DC}" type="parTrans" cxnId="{B0478312-BF39-4690-9CE9-4D0E4356117F}">
      <dgm:prSet/>
      <dgm:spPr/>
      <dgm:t>
        <a:bodyPr/>
        <a:lstStyle/>
        <a:p>
          <a:endParaRPr lang="cs-CZ"/>
        </a:p>
      </dgm:t>
    </dgm:pt>
    <dgm:pt modelId="{4F6B527E-9351-4DF3-BB16-2C3316E5E1C4}" type="sibTrans" cxnId="{B0478312-BF39-4690-9CE9-4D0E4356117F}">
      <dgm:prSet/>
      <dgm:spPr/>
      <dgm:t>
        <a:bodyPr/>
        <a:lstStyle/>
        <a:p>
          <a:endParaRPr lang="cs-CZ"/>
        </a:p>
      </dgm:t>
    </dgm:pt>
    <dgm:pt modelId="{AABE1B90-684B-4565-8663-323D7C021F94}">
      <dgm:prSet/>
      <dgm:spPr/>
      <dgm:t>
        <a:bodyPr/>
        <a:lstStyle/>
        <a:p>
          <a:pPr rtl="0"/>
          <a:r>
            <a:rPr lang="cs-CZ" baseline="0" dirty="0" smtClean="0"/>
            <a:t>Souhlas </a:t>
          </a:r>
          <a:r>
            <a:rPr lang="cs-CZ" u="sng" baseline="0" dirty="0" smtClean="0"/>
            <a:t>s hospitalizací </a:t>
          </a:r>
          <a:r>
            <a:rPr lang="cs-CZ" baseline="0" dirty="0" smtClean="0"/>
            <a:t>musí být vždy v písemné formě. Na vyžádání je pacientovi poskytnuta </a:t>
          </a:r>
          <a:r>
            <a:rPr lang="cs-CZ" u="sng" baseline="0" dirty="0" smtClean="0"/>
            <a:t>kopie písemné formy souhlasu</a:t>
          </a:r>
          <a:r>
            <a:rPr lang="cs-CZ" baseline="0" dirty="0" smtClean="0"/>
            <a:t>.</a:t>
          </a:r>
          <a:endParaRPr lang="cs-CZ" dirty="0"/>
        </a:p>
      </dgm:t>
    </dgm:pt>
    <dgm:pt modelId="{0AEE3610-D246-41D7-B658-5CD29CD8BEA4}" type="parTrans" cxnId="{7E54BAD4-2344-499B-8532-659EAEAE2169}">
      <dgm:prSet/>
      <dgm:spPr/>
      <dgm:t>
        <a:bodyPr/>
        <a:lstStyle/>
        <a:p>
          <a:endParaRPr lang="cs-CZ"/>
        </a:p>
      </dgm:t>
    </dgm:pt>
    <dgm:pt modelId="{C19F9A49-B3D4-4FF1-9448-94AE03E87ABF}" type="sibTrans" cxnId="{7E54BAD4-2344-499B-8532-659EAEAE2169}">
      <dgm:prSet/>
      <dgm:spPr/>
      <dgm:t>
        <a:bodyPr/>
        <a:lstStyle/>
        <a:p>
          <a:endParaRPr lang="cs-CZ"/>
        </a:p>
      </dgm:t>
    </dgm:pt>
    <dgm:pt modelId="{305DEBA2-7E3F-42E8-8253-BB0235AEFBB3}" type="pres">
      <dgm:prSet presAssocID="{F0EFDB02-099D-4EB0-BDC6-9974F659D409}" presName="linearFlow" presStyleCnt="0">
        <dgm:presLayoutVars>
          <dgm:dir/>
          <dgm:animLvl val="lvl"/>
          <dgm:resizeHandles val="exact"/>
        </dgm:presLayoutVars>
      </dgm:prSet>
      <dgm:spPr/>
    </dgm:pt>
    <dgm:pt modelId="{6586BB43-B2BE-4E69-BC70-D08A010CD0FB}" type="pres">
      <dgm:prSet presAssocID="{33336863-C62B-4564-AB21-72A4ED2AEAB9}" presName="composite" presStyleCnt="0"/>
      <dgm:spPr/>
    </dgm:pt>
    <dgm:pt modelId="{70577A75-6D8B-4818-BF86-6BA1B08CBEB7}" type="pres">
      <dgm:prSet presAssocID="{33336863-C62B-4564-AB21-72A4ED2AEAB9}" presName="parentText" presStyleLbl="alignNode1" presStyleIdx="0" presStyleCnt="1" custScaleX="147191" custScaleY="166234" custLinFactNeighborX="10752" custLinFactNeighborY="-33123">
        <dgm:presLayoutVars>
          <dgm:chMax val="1"/>
          <dgm:bulletEnabled val="1"/>
        </dgm:presLayoutVars>
      </dgm:prSet>
      <dgm:spPr/>
    </dgm:pt>
    <dgm:pt modelId="{31571D9F-0899-41BE-A37E-174B992931A6}" type="pres">
      <dgm:prSet presAssocID="{33336863-C62B-4564-AB21-72A4ED2AEAB9}" presName="descendantText" presStyleLbl="alignAcc1" presStyleIdx="0" presStyleCnt="1" custScaleX="85844" custScaleY="309810">
        <dgm:presLayoutVars>
          <dgm:bulletEnabled val="1"/>
        </dgm:presLayoutVars>
      </dgm:prSet>
      <dgm:spPr/>
    </dgm:pt>
  </dgm:ptLst>
  <dgm:cxnLst>
    <dgm:cxn modelId="{7F6F77D3-8E3F-4DD5-8F33-3DBE30A9FE6D}" type="presOf" srcId="{AABE1B90-684B-4565-8663-323D7C021F94}" destId="{31571D9F-0899-41BE-A37E-174B992931A6}" srcOrd="0" destOrd="3" presId="urn:microsoft.com/office/officeart/2005/8/layout/chevron2"/>
    <dgm:cxn modelId="{BC7B80A2-D05B-4E5C-944A-5B1F245EE5CC}" srcId="{33336863-C62B-4564-AB21-72A4ED2AEAB9}" destId="{4227019A-8964-47EF-88A0-A6ECFDD00F27}" srcOrd="0" destOrd="0" parTransId="{D70CF634-AE26-4800-AE23-2C6D22CC90A2}" sibTransId="{C8833446-F710-4E47-B86C-D323E161C543}"/>
    <dgm:cxn modelId="{969B5538-199B-4355-AEAE-4F116CF72C48}" srcId="{33336863-C62B-4564-AB21-72A4ED2AEAB9}" destId="{80D159DE-075B-40E2-AE21-295F7978B9CE}" srcOrd="1" destOrd="0" parTransId="{ACD659D0-76F6-4967-8E8C-C4D6FB01D36C}" sibTransId="{DB8D5701-22D2-450D-ADBE-0CF3B38CC100}"/>
    <dgm:cxn modelId="{7E54BAD4-2344-499B-8532-659EAEAE2169}" srcId="{80D159DE-075B-40E2-AE21-295F7978B9CE}" destId="{AABE1B90-684B-4565-8663-323D7C021F94}" srcOrd="1" destOrd="0" parTransId="{0AEE3610-D246-41D7-B658-5CD29CD8BEA4}" sibTransId="{C19F9A49-B3D4-4FF1-9448-94AE03E87ABF}"/>
    <dgm:cxn modelId="{BAC5AFA5-4592-4D8A-866C-1B13110EE105}" type="presOf" srcId="{33336863-C62B-4564-AB21-72A4ED2AEAB9}" destId="{70577A75-6D8B-4818-BF86-6BA1B08CBEB7}" srcOrd="0" destOrd="0" presId="urn:microsoft.com/office/officeart/2005/8/layout/chevron2"/>
    <dgm:cxn modelId="{B0478312-BF39-4690-9CE9-4D0E4356117F}" srcId="{80D159DE-075B-40E2-AE21-295F7978B9CE}" destId="{13A5EC3A-DEFC-47DC-80B3-4F15C44241D7}" srcOrd="0" destOrd="0" parTransId="{1E7F33BC-7D25-4D54-BCBA-B3EF440AF7DC}" sibTransId="{4F6B527E-9351-4DF3-BB16-2C3316E5E1C4}"/>
    <dgm:cxn modelId="{64A9B2FC-081A-4AFC-83D8-AB8F265A8695}" type="presOf" srcId="{13A5EC3A-DEFC-47DC-80B3-4F15C44241D7}" destId="{31571D9F-0899-41BE-A37E-174B992931A6}" srcOrd="0" destOrd="2" presId="urn:microsoft.com/office/officeart/2005/8/layout/chevron2"/>
    <dgm:cxn modelId="{BBAA7169-4CDF-4FD8-B9A4-D4AA5FF12580}" type="presOf" srcId="{F0EFDB02-099D-4EB0-BDC6-9974F659D409}" destId="{305DEBA2-7E3F-42E8-8253-BB0235AEFBB3}" srcOrd="0" destOrd="0" presId="urn:microsoft.com/office/officeart/2005/8/layout/chevron2"/>
    <dgm:cxn modelId="{B1C14475-ADCF-4A54-9535-766FA8A4846D}" srcId="{F0EFDB02-099D-4EB0-BDC6-9974F659D409}" destId="{33336863-C62B-4564-AB21-72A4ED2AEAB9}" srcOrd="0" destOrd="0" parTransId="{A7CCDB16-6A2E-4FCF-B855-34A262256DED}" sibTransId="{3CAF5ECA-BE0D-4ED7-BAF5-B32262785504}"/>
    <dgm:cxn modelId="{BC865FE7-09AA-4A83-AF42-AC39149579EF}" type="presOf" srcId="{4227019A-8964-47EF-88A0-A6ECFDD00F27}" destId="{31571D9F-0899-41BE-A37E-174B992931A6}" srcOrd="0" destOrd="0" presId="urn:microsoft.com/office/officeart/2005/8/layout/chevron2"/>
    <dgm:cxn modelId="{61F99AC9-E7A5-4C4F-BA44-11656AD4AFBF}" type="presOf" srcId="{80D159DE-075B-40E2-AE21-295F7978B9CE}" destId="{31571D9F-0899-41BE-A37E-174B992931A6}" srcOrd="0" destOrd="1" presId="urn:microsoft.com/office/officeart/2005/8/layout/chevron2"/>
    <dgm:cxn modelId="{AA5BC1C2-0C0E-4A20-863B-C4641341FEA4}" type="presParOf" srcId="{305DEBA2-7E3F-42E8-8253-BB0235AEFBB3}" destId="{6586BB43-B2BE-4E69-BC70-D08A010CD0FB}" srcOrd="0" destOrd="0" presId="urn:microsoft.com/office/officeart/2005/8/layout/chevron2"/>
    <dgm:cxn modelId="{20EEF20E-96EE-41B5-B874-57268D178551}" type="presParOf" srcId="{6586BB43-B2BE-4E69-BC70-D08A010CD0FB}" destId="{70577A75-6D8B-4818-BF86-6BA1B08CBEB7}" srcOrd="0" destOrd="0" presId="urn:microsoft.com/office/officeart/2005/8/layout/chevron2"/>
    <dgm:cxn modelId="{51F5DCA1-AFF8-40B0-98AF-675882C3A316}" type="presParOf" srcId="{6586BB43-B2BE-4E69-BC70-D08A010CD0FB}" destId="{31571D9F-0899-41BE-A37E-174B992931A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AADA42-6CD7-49E0-A36C-D60684C335C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9F05242B-D229-461D-8276-DDF92B151235}">
      <dgm:prSet/>
      <dgm:spPr/>
      <dgm:t>
        <a:bodyPr/>
        <a:lstStyle/>
        <a:p>
          <a:pPr rtl="0"/>
          <a:r>
            <a:rPr lang="cs-CZ" b="0" baseline="0" dirty="0" smtClean="0"/>
            <a:t>1. bylo pravomocným rozhodnutím soudu uloženo ochranné léčení formou lůžkové péče,</a:t>
          </a:r>
          <a:endParaRPr lang="cs-CZ" b="0" dirty="0"/>
        </a:p>
      </dgm:t>
    </dgm:pt>
    <dgm:pt modelId="{A326943A-1340-4362-AB88-B6532D8B8CF0}" type="parTrans" cxnId="{0A6A885E-B7DF-4680-A39C-3B9C4644FEAF}">
      <dgm:prSet/>
      <dgm:spPr/>
      <dgm:t>
        <a:bodyPr/>
        <a:lstStyle/>
        <a:p>
          <a:endParaRPr lang="cs-CZ"/>
        </a:p>
      </dgm:t>
    </dgm:pt>
    <dgm:pt modelId="{8FA64A3A-E7A2-49D1-8722-E46D36B92321}" type="sibTrans" cxnId="{0A6A885E-B7DF-4680-A39C-3B9C4644FEAF}">
      <dgm:prSet/>
      <dgm:spPr/>
      <dgm:t>
        <a:bodyPr/>
        <a:lstStyle/>
        <a:p>
          <a:endParaRPr lang="cs-CZ"/>
        </a:p>
      </dgm:t>
    </dgm:pt>
    <dgm:pt modelId="{848FD8E5-E8A3-4E7B-9E28-63CD4AF5786D}">
      <dgm:prSet/>
      <dgm:spPr/>
      <dgm:t>
        <a:bodyPr/>
        <a:lstStyle/>
        <a:p>
          <a:pPr rtl="0"/>
          <a:r>
            <a:rPr lang="cs-CZ" baseline="0" smtClean="0"/>
            <a:t>2. je nařízena izolace, karanténa nebo léčení podle zákona o ochraně veřejného zdraví,</a:t>
          </a:r>
          <a:endParaRPr lang="cs-CZ"/>
        </a:p>
      </dgm:t>
    </dgm:pt>
    <dgm:pt modelId="{08E1D9CB-6485-4576-8AB9-DD233A3F907A}" type="parTrans" cxnId="{E1E51851-9B6B-4551-8A36-553277CA0906}">
      <dgm:prSet/>
      <dgm:spPr/>
      <dgm:t>
        <a:bodyPr/>
        <a:lstStyle/>
        <a:p>
          <a:endParaRPr lang="cs-CZ"/>
        </a:p>
      </dgm:t>
    </dgm:pt>
    <dgm:pt modelId="{F7EEE72D-2F67-4B1B-980E-46022D6803F4}" type="sibTrans" cxnId="{E1E51851-9B6B-4551-8A36-553277CA0906}">
      <dgm:prSet/>
      <dgm:spPr/>
      <dgm:t>
        <a:bodyPr/>
        <a:lstStyle/>
        <a:p>
          <a:endParaRPr lang="cs-CZ"/>
        </a:p>
      </dgm:t>
    </dgm:pt>
    <dgm:pt modelId="{5195427B-5A84-42F9-92F5-A5C39575FF4F}">
      <dgm:prSet/>
      <dgm:spPr/>
      <dgm:t>
        <a:bodyPr/>
        <a:lstStyle/>
        <a:p>
          <a:pPr rtl="0"/>
          <a:r>
            <a:rPr lang="cs-CZ" baseline="0" smtClean="0"/>
            <a:t>3. je podle trestního řádu nebo občanského soudního řádu nařízeno vyšetření zdravotního stavu,</a:t>
          </a:r>
          <a:endParaRPr lang="cs-CZ"/>
        </a:p>
      </dgm:t>
    </dgm:pt>
    <dgm:pt modelId="{F6ADADB5-883B-436E-BA7A-64BB3F2F2DFB}" type="parTrans" cxnId="{EF024832-ADD6-4A9F-BC86-951FDFC166CB}">
      <dgm:prSet/>
      <dgm:spPr/>
      <dgm:t>
        <a:bodyPr/>
        <a:lstStyle/>
        <a:p>
          <a:endParaRPr lang="cs-CZ"/>
        </a:p>
      </dgm:t>
    </dgm:pt>
    <dgm:pt modelId="{A282BE79-557C-46C0-A0E2-3C2E285499C3}" type="sibTrans" cxnId="{EF024832-ADD6-4A9F-BC86-951FDFC166CB}">
      <dgm:prSet/>
      <dgm:spPr/>
      <dgm:t>
        <a:bodyPr/>
        <a:lstStyle/>
        <a:p>
          <a:endParaRPr lang="cs-CZ"/>
        </a:p>
      </dgm:t>
    </dgm:pt>
    <dgm:pt modelId="{4129E744-BD66-464F-9D16-A02BA5E774D7}">
      <dgm:prSet/>
      <dgm:spPr/>
      <dgm:t>
        <a:bodyPr/>
        <a:lstStyle/>
        <a:p>
          <a:pPr rtl="0"/>
          <a:r>
            <a:rPr lang="cs-CZ" baseline="0" dirty="0" smtClean="0"/>
            <a:t>b) ohrožuje </a:t>
          </a:r>
          <a:r>
            <a:rPr lang="cs-CZ" u="sng" baseline="0" dirty="0" smtClean="0"/>
            <a:t>bezprostředně a závažným způsobem sebe</a:t>
          </a:r>
          <a:r>
            <a:rPr lang="cs-CZ" baseline="0" dirty="0" smtClean="0"/>
            <a:t> </a:t>
          </a:r>
          <a:r>
            <a:rPr lang="cs-CZ" u="sng" baseline="0" dirty="0" smtClean="0"/>
            <a:t>nebo</a:t>
          </a:r>
          <a:r>
            <a:rPr lang="cs-CZ" baseline="0" dirty="0" smtClean="0"/>
            <a:t> </a:t>
          </a:r>
          <a:r>
            <a:rPr lang="cs-CZ" u="sng" baseline="0" dirty="0" smtClean="0"/>
            <a:t>své okolí</a:t>
          </a:r>
          <a:r>
            <a:rPr lang="cs-CZ" baseline="0" dirty="0" smtClean="0"/>
            <a:t> </a:t>
          </a:r>
          <a:r>
            <a:rPr lang="cs-CZ" u="sng" baseline="0" dirty="0" smtClean="0"/>
            <a:t>a</a:t>
          </a:r>
          <a:r>
            <a:rPr lang="cs-CZ" baseline="0" dirty="0" smtClean="0"/>
            <a:t> </a:t>
          </a:r>
          <a:r>
            <a:rPr lang="cs-CZ" u="sng" baseline="0" dirty="0" smtClean="0"/>
            <a:t>jeví známky duševní poruchy nebo touto poruchou trpí nebo je pod vlivem návykové látky</a:t>
          </a:r>
          <a:r>
            <a:rPr lang="cs-CZ" baseline="0" dirty="0" smtClean="0"/>
            <a:t>, pokud hrozbu pro pacienta nebo jeho okolí </a:t>
          </a:r>
          <a:r>
            <a:rPr lang="cs-CZ" u="sng" baseline="0" dirty="0" smtClean="0"/>
            <a:t>nelze odvrátit jinak</a:t>
          </a:r>
          <a:r>
            <a:rPr lang="cs-CZ" baseline="0" dirty="0" smtClean="0"/>
            <a:t>, </a:t>
          </a:r>
          <a:r>
            <a:rPr lang="cs-CZ" u="sng" baseline="0" dirty="0" smtClean="0"/>
            <a:t>nebo</a:t>
          </a:r>
          <a:endParaRPr lang="cs-CZ" dirty="0"/>
        </a:p>
      </dgm:t>
    </dgm:pt>
    <dgm:pt modelId="{F977B589-AB5D-4025-B2CD-8D4F2B2F4383}" type="parTrans" cxnId="{489811B7-6E70-43FF-963F-D656D17023FE}">
      <dgm:prSet/>
      <dgm:spPr/>
      <dgm:t>
        <a:bodyPr/>
        <a:lstStyle/>
        <a:p>
          <a:endParaRPr lang="cs-CZ"/>
        </a:p>
      </dgm:t>
    </dgm:pt>
    <dgm:pt modelId="{17380451-E59F-433D-8E6D-83ACCB18D5E2}" type="sibTrans" cxnId="{489811B7-6E70-43FF-963F-D656D17023FE}">
      <dgm:prSet/>
      <dgm:spPr/>
      <dgm:t>
        <a:bodyPr/>
        <a:lstStyle/>
        <a:p>
          <a:endParaRPr lang="cs-CZ"/>
        </a:p>
      </dgm:t>
    </dgm:pt>
    <dgm:pt modelId="{3CBF6DC1-1750-443B-9E0F-11070B2E61E2}">
      <dgm:prSet/>
      <dgm:spPr/>
      <dgm:t>
        <a:bodyPr/>
        <a:lstStyle/>
        <a:p>
          <a:pPr rtl="0"/>
          <a:r>
            <a:rPr lang="cs-CZ" baseline="0" smtClean="0"/>
            <a:t>c) jeho zdravotní stav </a:t>
          </a:r>
          <a:r>
            <a:rPr lang="cs-CZ" u="sng" baseline="0" smtClean="0"/>
            <a:t>vyžaduje poskytnutí neodkladné péče </a:t>
          </a:r>
          <a:r>
            <a:rPr lang="cs-CZ" baseline="0" smtClean="0"/>
            <a:t>a </a:t>
          </a:r>
          <a:r>
            <a:rPr lang="cs-CZ" u="sng" baseline="0" smtClean="0"/>
            <a:t>zároveň</a:t>
          </a:r>
          <a:r>
            <a:rPr lang="cs-CZ" baseline="0" smtClean="0"/>
            <a:t> </a:t>
          </a:r>
          <a:r>
            <a:rPr lang="cs-CZ" u="sng" baseline="0" smtClean="0"/>
            <a:t>neumožňuje, aby vyslovil souhlas</a:t>
          </a:r>
          <a:r>
            <a:rPr lang="cs-CZ" baseline="0" smtClean="0"/>
            <a:t>.</a:t>
          </a:r>
          <a:endParaRPr lang="cs-CZ"/>
        </a:p>
      </dgm:t>
    </dgm:pt>
    <dgm:pt modelId="{C1BDEAD5-3972-4CE2-8788-0712B6890C1B}" type="parTrans" cxnId="{8FC454E1-D189-4161-90C2-EE80A44FA137}">
      <dgm:prSet/>
      <dgm:spPr/>
      <dgm:t>
        <a:bodyPr/>
        <a:lstStyle/>
        <a:p>
          <a:endParaRPr lang="cs-CZ"/>
        </a:p>
      </dgm:t>
    </dgm:pt>
    <dgm:pt modelId="{B6EDF9E0-3F00-4F96-A5E2-CF74CB792168}" type="sibTrans" cxnId="{8FC454E1-D189-4161-90C2-EE80A44FA137}">
      <dgm:prSet/>
      <dgm:spPr/>
      <dgm:t>
        <a:bodyPr/>
        <a:lstStyle/>
        <a:p>
          <a:endParaRPr lang="cs-CZ"/>
        </a:p>
      </dgm:t>
    </dgm:pt>
    <dgm:pt modelId="{4E58CACC-61E7-4412-A7E2-A3C3B74DE0D0}" type="pres">
      <dgm:prSet presAssocID="{6FAADA42-6CD7-49E0-A36C-D60684C335CD}" presName="linear" presStyleCnt="0">
        <dgm:presLayoutVars>
          <dgm:animLvl val="lvl"/>
          <dgm:resizeHandles val="exact"/>
        </dgm:presLayoutVars>
      </dgm:prSet>
      <dgm:spPr/>
    </dgm:pt>
    <dgm:pt modelId="{612A1EC1-4FAF-419B-94B7-3DEA3B47DE49}" type="pres">
      <dgm:prSet presAssocID="{9F05242B-D229-461D-8276-DDF92B151235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C57CE361-623F-45FE-B9A0-04648965B374}" type="pres">
      <dgm:prSet presAssocID="{8FA64A3A-E7A2-49D1-8722-E46D36B92321}" presName="spacer" presStyleCnt="0"/>
      <dgm:spPr/>
    </dgm:pt>
    <dgm:pt modelId="{B645236D-CC88-460A-8B34-5239882DA86B}" type="pres">
      <dgm:prSet presAssocID="{848FD8E5-E8A3-4E7B-9E28-63CD4AF5786D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ECE4370-19E6-43F6-9183-5E644058381B}" type="pres">
      <dgm:prSet presAssocID="{F7EEE72D-2F67-4B1B-980E-46022D6803F4}" presName="spacer" presStyleCnt="0"/>
      <dgm:spPr/>
    </dgm:pt>
    <dgm:pt modelId="{DE02AB69-BCE1-4E0C-BE06-B867BA8984A7}" type="pres">
      <dgm:prSet presAssocID="{5195427B-5A84-42F9-92F5-A5C39575FF4F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55F43437-B615-44DB-BF37-F5CCEB9DA675}" type="pres">
      <dgm:prSet presAssocID="{A282BE79-557C-46C0-A0E2-3C2E285499C3}" presName="spacer" presStyleCnt="0"/>
      <dgm:spPr/>
    </dgm:pt>
    <dgm:pt modelId="{DB2E2EFF-BC7E-4296-A783-74A5F027D4D5}" type="pres">
      <dgm:prSet presAssocID="{4129E744-BD66-464F-9D16-A02BA5E774D7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378BDD9D-CA3A-4649-B59A-600F8D12D5F1}" type="pres">
      <dgm:prSet presAssocID="{17380451-E59F-433D-8E6D-83ACCB18D5E2}" presName="spacer" presStyleCnt="0"/>
      <dgm:spPr/>
    </dgm:pt>
    <dgm:pt modelId="{BBF48741-1B4A-452B-8748-3E0E25394FB1}" type="pres">
      <dgm:prSet presAssocID="{3CBF6DC1-1750-443B-9E0F-11070B2E61E2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303D5E9E-D379-468E-BE9F-42D89C68FA38}" type="presOf" srcId="{4129E744-BD66-464F-9D16-A02BA5E774D7}" destId="{DB2E2EFF-BC7E-4296-A783-74A5F027D4D5}" srcOrd="0" destOrd="0" presId="urn:microsoft.com/office/officeart/2005/8/layout/vList2"/>
    <dgm:cxn modelId="{1A37C04B-5FCA-4490-9EEA-11B59E7CBB71}" type="presOf" srcId="{6FAADA42-6CD7-49E0-A36C-D60684C335CD}" destId="{4E58CACC-61E7-4412-A7E2-A3C3B74DE0D0}" srcOrd="0" destOrd="0" presId="urn:microsoft.com/office/officeart/2005/8/layout/vList2"/>
    <dgm:cxn modelId="{489811B7-6E70-43FF-963F-D656D17023FE}" srcId="{6FAADA42-6CD7-49E0-A36C-D60684C335CD}" destId="{4129E744-BD66-464F-9D16-A02BA5E774D7}" srcOrd="3" destOrd="0" parTransId="{F977B589-AB5D-4025-B2CD-8D4F2B2F4383}" sibTransId="{17380451-E59F-433D-8E6D-83ACCB18D5E2}"/>
    <dgm:cxn modelId="{E1E51851-9B6B-4551-8A36-553277CA0906}" srcId="{6FAADA42-6CD7-49E0-A36C-D60684C335CD}" destId="{848FD8E5-E8A3-4E7B-9E28-63CD4AF5786D}" srcOrd="1" destOrd="0" parTransId="{08E1D9CB-6485-4576-8AB9-DD233A3F907A}" sibTransId="{F7EEE72D-2F67-4B1B-980E-46022D6803F4}"/>
    <dgm:cxn modelId="{B17848E9-FB0B-47E3-AC28-F7A68DAF5B69}" type="presOf" srcId="{5195427B-5A84-42F9-92F5-A5C39575FF4F}" destId="{DE02AB69-BCE1-4E0C-BE06-B867BA8984A7}" srcOrd="0" destOrd="0" presId="urn:microsoft.com/office/officeart/2005/8/layout/vList2"/>
    <dgm:cxn modelId="{EF024832-ADD6-4A9F-BC86-951FDFC166CB}" srcId="{6FAADA42-6CD7-49E0-A36C-D60684C335CD}" destId="{5195427B-5A84-42F9-92F5-A5C39575FF4F}" srcOrd="2" destOrd="0" parTransId="{F6ADADB5-883B-436E-BA7A-64BB3F2F2DFB}" sibTransId="{A282BE79-557C-46C0-A0E2-3C2E285499C3}"/>
    <dgm:cxn modelId="{F701FEBD-2C90-4A84-B24E-48B2C85455BD}" type="presOf" srcId="{848FD8E5-E8A3-4E7B-9E28-63CD4AF5786D}" destId="{B645236D-CC88-460A-8B34-5239882DA86B}" srcOrd="0" destOrd="0" presId="urn:microsoft.com/office/officeart/2005/8/layout/vList2"/>
    <dgm:cxn modelId="{352AE692-1F9C-4BAA-AEE2-90EC09997037}" type="presOf" srcId="{3CBF6DC1-1750-443B-9E0F-11070B2E61E2}" destId="{BBF48741-1B4A-452B-8748-3E0E25394FB1}" srcOrd="0" destOrd="0" presId="urn:microsoft.com/office/officeart/2005/8/layout/vList2"/>
    <dgm:cxn modelId="{0A6A885E-B7DF-4680-A39C-3B9C4644FEAF}" srcId="{6FAADA42-6CD7-49E0-A36C-D60684C335CD}" destId="{9F05242B-D229-461D-8276-DDF92B151235}" srcOrd="0" destOrd="0" parTransId="{A326943A-1340-4362-AB88-B6532D8B8CF0}" sibTransId="{8FA64A3A-E7A2-49D1-8722-E46D36B92321}"/>
    <dgm:cxn modelId="{8FC454E1-D189-4161-90C2-EE80A44FA137}" srcId="{6FAADA42-6CD7-49E0-A36C-D60684C335CD}" destId="{3CBF6DC1-1750-443B-9E0F-11070B2E61E2}" srcOrd="4" destOrd="0" parTransId="{C1BDEAD5-3972-4CE2-8788-0712B6890C1B}" sibTransId="{B6EDF9E0-3F00-4F96-A5E2-CF74CB792168}"/>
    <dgm:cxn modelId="{D71B24B2-D45C-4313-A3A9-D746CF4A41DA}" type="presOf" srcId="{9F05242B-D229-461D-8276-DDF92B151235}" destId="{612A1EC1-4FAF-419B-94B7-3DEA3B47DE49}" srcOrd="0" destOrd="0" presId="urn:microsoft.com/office/officeart/2005/8/layout/vList2"/>
    <dgm:cxn modelId="{B646476E-AE75-4FCB-ADAE-15257ADCA772}" type="presParOf" srcId="{4E58CACC-61E7-4412-A7E2-A3C3B74DE0D0}" destId="{612A1EC1-4FAF-419B-94B7-3DEA3B47DE49}" srcOrd="0" destOrd="0" presId="urn:microsoft.com/office/officeart/2005/8/layout/vList2"/>
    <dgm:cxn modelId="{B7434C5C-7680-4EF0-85A2-C804EE225EA6}" type="presParOf" srcId="{4E58CACC-61E7-4412-A7E2-A3C3B74DE0D0}" destId="{C57CE361-623F-45FE-B9A0-04648965B374}" srcOrd="1" destOrd="0" presId="urn:microsoft.com/office/officeart/2005/8/layout/vList2"/>
    <dgm:cxn modelId="{7FEFAFD0-24F7-4540-B58E-A9AAA8D75703}" type="presParOf" srcId="{4E58CACC-61E7-4412-A7E2-A3C3B74DE0D0}" destId="{B645236D-CC88-460A-8B34-5239882DA86B}" srcOrd="2" destOrd="0" presId="urn:microsoft.com/office/officeart/2005/8/layout/vList2"/>
    <dgm:cxn modelId="{E664E20A-8D75-45D8-95E9-FF25F6AB93B1}" type="presParOf" srcId="{4E58CACC-61E7-4412-A7E2-A3C3B74DE0D0}" destId="{5ECE4370-19E6-43F6-9183-5E644058381B}" srcOrd="3" destOrd="0" presId="urn:microsoft.com/office/officeart/2005/8/layout/vList2"/>
    <dgm:cxn modelId="{D74D63A0-197F-4A08-B259-64BBE675F14D}" type="presParOf" srcId="{4E58CACC-61E7-4412-A7E2-A3C3B74DE0D0}" destId="{DE02AB69-BCE1-4E0C-BE06-B867BA8984A7}" srcOrd="4" destOrd="0" presId="urn:microsoft.com/office/officeart/2005/8/layout/vList2"/>
    <dgm:cxn modelId="{1C57C145-F4B2-4DB2-81C1-0198D982F1D9}" type="presParOf" srcId="{4E58CACC-61E7-4412-A7E2-A3C3B74DE0D0}" destId="{55F43437-B615-44DB-BF37-F5CCEB9DA675}" srcOrd="5" destOrd="0" presId="urn:microsoft.com/office/officeart/2005/8/layout/vList2"/>
    <dgm:cxn modelId="{A4EBD1A0-A17A-4B99-B3E1-7D055615D9B6}" type="presParOf" srcId="{4E58CACC-61E7-4412-A7E2-A3C3B74DE0D0}" destId="{DB2E2EFF-BC7E-4296-A783-74A5F027D4D5}" srcOrd="6" destOrd="0" presId="urn:microsoft.com/office/officeart/2005/8/layout/vList2"/>
    <dgm:cxn modelId="{76D1323B-603C-435A-A03D-60F66843D808}" type="presParOf" srcId="{4E58CACC-61E7-4412-A7E2-A3C3B74DE0D0}" destId="{378BDD9D-CA3A-4649-B59A-600F8D12D5F1}" srcOrd="7" destOrd="0" presId="urn:microsoft.com/office/officeart/2005/8/layout/vList2"/>
    <dgm:cxn modelId="{514C1480-2E2A-43F2-8F03-E1DCC11380A3}" type="presParOf" srcId="{4E58CACC-61E7-4412-A7E2-A3C3B74DE0D0}" destId="{BBF48741-1B4A-452B-8748-3E0E25394FB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0BD33B8-8465-4E3E-B953-0114ECB08BC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803C5AD-5383-4012-B07E-13EAE8D168BA}">
      <dgm:prSet custT="1"/>
      <dgm:spPr/>
      <dgm:t>
        <a:bodyPr/>
        <a:lstStyle/>
        <a:p>
          <a:pPr rtl="0"/>
          <a:r>
            <a:rPr lang="cs-CZ" sz="2000" baseline="0" smtClean="0"/>
            <a:t>Nově více postupných kroků:</a:t>
          </a:r>
          <a:endParaRPr lang="cs-CZ" sz="2000"/>
        </a:p>
      </dgm:t>
    </dgm:pt>
    <dgm:pt modelId="{9E91F2F6-E1C2-4F52-9C7C-3EF9CD9D6934}" type="parTrans" cxnId="{D088E32C-83E2-4A3E-93EE-F317DDD9BF06}">
      <dgm:prSet/>
      <dgm:spPr/>
      <dgm:t>
        <a:bodyPr/>
        <a:lstStyle/>
        <a:p>
          <a:endParaRPr lang="cs-CZ"/>
        </a:p>
      </dgm:t>
    </dgm:pt>
    <dgm:pt modelId="{0D2F1794-CF23-42E9-8C51-B6F7A1429559}" type="sibTrans" cxnId="{D088E32C-83E2-4A3E-93EE-F317DDD9BF06}">
      <dgm:prSet/>
      <dgm:spPr/>
      <dgm:t>
        <a:bodyPr/>
        <a:lstStyle/>
        <a:p>
          <a:endParaRPr lang="cs-CZ"/>
        </a:p>
      </dgm:t>
    </dgm:pt>
    <dgm:pt modelId="{317CE490-BE6D-45EE-9AE1-4B3A0E52C7A2}">
      <dgm:prSet custT="1"/>
      <dgm:spPr/>
      <dgm:t>
        <a:bodyPr/>
        <a:lstStyle/>
        <a:p>
          <a:pPr rtl="0"/>
          <a:r>
            <a:rPr lang="cs-CZ" sz="2000" baseline="0" smtClean="0"/>
            <a:t>Plná svéprávnost (svéprávný jedná sám)</a:t>
          </a:r>
          <a:endParaRPr lang="cs-CZ" sz="2000"/>
        </a:p>
      </dgm:t>
    </dgm:pt>
    <dgm:pt modelId="{7C7670AD-0A07-4B11-90EA-102F32569ABC}" type="parTrans" cxnId="{E755B831-4D3E-4208-827A-7D81863D5260}">
      <dgm:prSet/>
      <dgm:spPr/>
      <dgm:t>
        <a:bodyPr/>
        <a:lstStyle/>
        <a:p>
          <a:endParaRPr lang="cs-CZ"/>
        </a:p>
      </dgm:t>
    </dgm:pt>
    <dgm:pt modelId="{D74959AE-4062-493A-BE43-6139C41B9D1C}" type="sibTrans" cxnId="{E755B831-4D3E-4208-827A-7D81863D5260}">
      <dgm:prSet/>
      <dgm:spPr/>
      <dgm:t>
        <a:bodyPr/>
        <a:lstStyle/>
        <a:p>
          <a:endParaRPr lang="cs-CZ"/>
        </a:p>
      </dgm:t>
    </dgm:pt>
    <dgm:pt modelId="{A7A29594-FC01-4D22-A43E-C2CEF428B39B}">
      <dgm:prSet custT="1"/>
      <dgm:spPr/>
      <dgm:t>
        <a:bodyPr/>
        <a:lstStyle/>
        <a:p>
          <a:pPr rtl="0"/>
          <a:r>
            <a:rPr lang="cs-CZ" sz="2000" baseline="0" dirty="0" smtClean="0"/>
            <a:t>Plná svéprávnost a plná moc (svéprávný může jednat sám, ale pověřuje plnou mocí jiného)</a:t>
          </a:r>
          <a:endParaRPr lang="cs-CZ" sz="2000" dirty="0"/>
        </a:p>
      </dgm:t>
    </dgm:pt>
    <dgm:pt modelId="{098232A6-7A52-45ED-9151-D7B50C8024E0}" type="parTrans" cxnId="{A00DCF9F-DD5A-47D5-B443-3915C9677CC6}">
      <dgm:prSet/>
      <dgm:spPr/>
      <dgm:t>
        <a:bodyPr/>
        <a:lstStyle/>
        <a:p>
          <a:endParaRPr lang="cs-CZ"/>
        </a:p>
      </dgm:t>
    </dgm:pt>
    <dgm:pt modelId="{8B2A072B-6C1D-4871-9249-9BD623906C5A}" type="sibTrans" cxnId="{A00DCF9F-DD5A-47D5-B443-3915C9677CC6}">
      <dgm:prSet/>
      <dgm:spPr/>
      <dgm:t>
        <a:bodyPr/>
        <a:lstStyle/>
        <a:p>
          <a:endParaRPr lang="cs-CZ"/>
        </a:p>
      </dgm:t>
    </dgm:pt>
    <dgm:pt modelId="{837368E2-2FA3-4F8C-98EF-7FB1F316E77B}">
      <dgm:prSet custT="1"/>
      <dgm:spPr/>
      <dgm:t>
        <a:bodyPr/>
        <a:lstStyle/>
        <a:p>
          <a:pPr rtl="0"/>
          <a:r>
            <a:rPr lang="cs-CZ" sz="2000" baseline="0" dirty="0" smtClean="0"/>
            <a:t>Předběžné prohlášení, § 38 a násl. (svéprávný, očekávám nezpůsobilost, zařizuji se pro ten případ)</a:t>
          </a:r>
          <a:endParaRPr lang="cs-CZ" sz="2000" dirty="0"/>
        </a:p>
      </dgm:t>
    </dgm:pt>
    <dgm:pt modelId="{E66A2BB6-4A66-4A11-A126-407635BD5C28}" type="parTrans" cxnId="{A2163EB2-20D8-472A-8BF0-983055C6D737}">
      <dgm:prSet/>
      <dgm:spPr/>
      <dgm:t>
        <a:bodyPr/>
        <a:lstStyle/>
        <a:p>
          <a:endParaRPr lang="cs-CZ"/>
        </a:p>
      </dgm:t>
    </dgm:pt>
    <dgm:pt modelId="{B1D27FBB-9A6D-4D2B-945F-2358E31350F6}" type="sibTrans" cxnId="{A2163EB2-20D8-472A-8BF0-983055C6D737}">
      <dgm:prSet/>
      <dgm:spPr/>
      <dgm:t>
        <a:bodyPr/>
        <a:lstStyle/>
        <a:p>
          <a:endParaRPr lang="cs-CZ"/>
        </a:p>
      </dgm:t>
    </dgm:pt>
    <dgm:pt modelId="{B8FEDEB5-428A-4E42-8CA8-5E191019989E}">
      <dgm:prSet custT="1"/>
      <dgm:spPr/>
      <dgm:t>
        <a:bodyPr/>
        <a:lstStyle/>
        <a:p>
          <a:pPr rtl="0"/>
          <a:r>
            <a:rPr lang="cs-CZ" sz="2000" baseline="0" dirty="0" smtClean="0"/>
            <a:t>Smlouva o nápomoci, § 45 a násl. (svéprávný, ale už potřebuji nápomoc, sjednávám si podpůrce se souhlasem soudu)</a:t>
          </a:r>
          <a:endParaRPr lang="cs-CZ" sz="2000" dirty="0"/>
        </a:p>
      </dgm:t>
    </dgm:pt>
    <dgm:pt modelId="{998E4BA9-A357-4FCB-BA48-C8C94EC10041}" type="parTrans" cxnId="{62303175-4E61-467C-A3B4-684B43BAA1CD}">
      <dgm:prSet/>
      <dgm:spPr/>
      <dgm:t>
        <a:bodyPr/>
        <a:lstStyle/>
        <a:p>
          <a:endParaRPr lang="cs-CZ"/>
        </a:p>
      </dgm:t>
    </dgm:pt>
    <dgm:pt modelId="{940D6C4C-A9E5-4A87-BBA9-1E6234210CE1}" type="sibTrans" cxnId="{62303175-4E61-467C-A3B4-684B43BAA1CD}">
      <dgm:prSet/>
      <dgm:spPr/>
      <dgm:t>
        <a:bodyPr/>
        <a:lstStyle/>
        <a:p>
          <a:endParaRPr lang="cs-CZ"/>
        </a:p>
      </dgm:t>
    </dgm:pt>
    <dgm:pt modelId="{14F6CD5A-9C06-4BB1-BE4C-4448B11A58DE}">
      <dgm:prSet custT="1"/>
      <dgm:spPr/>
      <dgm:t>
        <a:bodyPr/>
        <a:lstStyle/>
        <a:p>
          <a:pPr rtl="0"/>
          <a:r>
            <a:rPr lang="cs-CZ" sz="2000" baseline="0" dirty="0" smtClean="0"/>
            <a:t>Zastoupení členem domácnosti, § 49 a násl. (nesvéprávný, zatím nemám opatrovníka, zastupuje člen domácnosti se souhlasem soudu)</a:t>
          </a:r>
          <a:endParaRPr lang="cs-CZ" sz="2000" dirty="0"/>
        </a:p>
      </dgm:t>
    </dgm:pt>
    <dgm:pt modelId="{BAB42F91-E909-46C9-AC8F-B96157DD765D}" type="parTrans" cxnId="{5EF81327-5638-4B7A-BA21-70930F00649B}">
      <dgm:prSet/>
      <dgm:spPr/>
      <dgm:t>
        <a:bodyPr/>
        <a:lstStyle/>
        <a:p>
          <a:endParaRPr lang="cs-CZ"/>
        </a:p>
      </dgm:t>
    </dgm:pt>
    <dgm:pt modelId="{D4A3CBEF-BA2B-42B3-A565-A8EF20EB178F}" type="sibTrans" cxnId="{5EF81327-5638-4B7A-BA21-70930F00649B}">
      <dgm:prSet/>
      <dgm:spPr/>
      <dgm:t>
        <a:bodyPr/>
        <a:lstStyle/>
        <a:p>
          <a:endParaRPr lang="cs-CZ"/>
        </a:p>
      </dgm:t>
    </dgm:pt>
    <dgm:pt modelId="{8EFADE84-D23C-41E8-8581-193FECDD2CBE}">
      <dgm:prSet/>
      <dgm:spPr/>
      <dgm:t>
        <a:bodyPr/>
        <a:lstStyle/>
        <a:p>
          <a:pPr rtl="0"/>
          <a:r>
            <a:rPr lang="cs-CZ" baseline="0" dirty="0" smtClean="0"/>
            <a:t>Omezení svéprávnosti, § 55 a násl. (obvykle částečné, nutný úkon soudu, ustanoví opatrovníka; činnost opatrovnické rady)</a:t>
          </a:r>
          <a:endParaRPr lang="cs-CZ" dirty="0"/>
        </a:p>
      </dgm:t>
    </dgm:pt>
    <dgm:pt modelId="{6F140593-4BA3-4834-BDCC-534261B86F67}" type="parTrans" cxnId="{8F27B550-C873-4A06-9297-229AD8061B8A}">
      <dgm:prSet/>
      <dgm:spPr/>
      <dgm:t>
        <a:bodyPr/>
        <a:lstStyle/>
        <a:p>
          <a:endParaRPr lang="cs-CZ"/>
        </a:p>
      </dgm:t>
    </dgm:pt>
    <dgm:pt modelId="{3230CAE6-F386-47A8-88D6-E6D630406D55}" type="sibTrans" cxnId="{8F27B550-C873-4A06-9297-229AD8061B8A}">
      <dgm:prSet/>
      <dgm:spPr/>
      <dgm:t>
        <a:bodyPr/>
        <a:lstStyle/>
        <a:p>
          <a:endParaRPr lang="cs-CZ"/>
        </a:p>
      </dgm:t>
    </dgm:pt>
    <dgm:pt modelId="{E3667809-219B-44DD-9D32-0116EAB8ACDD}" type="pres">
      <dgm:prSet presAssocID="{F0BD33B8-8465-4E3E-B953-0114ECB08BC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3BA0AD5-23AD-4A2B-8A3D-009EC69F2A75}" type="pres">
      <dgm:prSet presAssocID="{F803C5AD-5383-4012-B07E-13EAE8D168BA}" presName="hierRoot1" presStyleCnt="0">
        <dgm:presLayoutVars>
          <dgm:hierBranch val="init"/>
        </dgm:presLayoutVars>
      </dgm:prSet>
      <dgm:spPr/>
    </dgm:pt>
    <dgm:pt modelId="{4222B79F-6B65-42E5-BBC2-38BA8A30E396}" type="pres">
      <dgm:prSet presAssocID="{F803C5AD-5383-4012-B07E-13EAE8D168BA}" presName="rootComposite1" presStyleCnt="0"/>
      <dgm:spPr/>
    </dgm:pt>
    <dgm:pt modelId="{CE8F8A59-B4EC-4F17-9D24-F60F85F6C043}" type="pres">
      <dgm:prSet presAssocID="{F803C5AD-5383-4012-B07E-13EAE8D168BA}" presName="rootText1" presStyleLbl="node0" presStyleIdx="0" presStyleCnt="1" custScaleX="586363" custLinFactNeighborX="-1970" custLinFactNeighborY="18788">
        <dgm:presLayoutVars>
          <dgm:chPref val="3"/>
        </dgm:presLayoutVars>
      </dgm:prSet>
      <dgm:spPr/>
    </dgm:pt>
    <dgm:pt modelId="{08D1A3CE-1AD5-4F44-B291-AD95FAE6A5BA}" type="pres">
      <dgm:prSet presAssocID="{F803C5AD-5383-4012-B07E-13EAE8D168BA}" presName="rootConnector1" presStyleLbl="node1" presStyleIdx="0" presStyleCnt="0"/>
      <dgm:spPr/>
    </dgm:pt>
    <dgm:pt modelId="{88578D8E-BB96-45B9-B6CB-0547F07313CF}" type="pres">
      <dgm:prSet presAssocID="{F803C5AD-5383-4012-B07E-13EAE8D168BA}" presName="hierChild2" presStyleCnt="0"/>
      <dgm:spPr/>
    </dgm:pt>
    <dgm:pt modelId="{72E54A05-340C-491B-A517-DADD1DB88FED}" type="pres">
      <dgm:prSet presAssocID="{7C7670AD-0A07-4B11-90EA-102F32569ABC}" presName="Name37" presStyleLbl="parChTrans1D2" presStyleIdx="0" presStyleCnt="6"/>
      <dgm:spPr/>
    </dgm:pt>
    <dgm:pt modelId="{E5F13DDC-2C3E-4D06-8390-E834EDCE950C}" type="pres">
      <dgm:prSet presAssocID="{317CE490-BE6D-45EE-9AE1-4B3A0E52C7A2}" presName="hierRoot2" presStyleCnt="0">
        <dgm:presLayoutVars>
          <dgm:hierBranch val="init"/>
        </dgm:presLayoutVars>
      </dgm:prSet>
      <dgm:spPr/>
    </dgm:pt>
    <dgm:pt modelId="{2844D0C7-0FF9-439A-987E-D528CDC1C050}" type="pres">
      <dgm:prSet presAssocID="{317CE490-BE6D-45EE-9AE1-4B3A0E52C7A2}" presName="rootComposite" presStyleCnt="0"/>
      <dgm:spPr/>
    </dgm:pt>
    <dgm:pt modelId="{FC1CEE54-DBF7-40D8-8F7D-1BA6AFBE333E}" type="pres">
      <dgm:prSet presAssocID="{317CE490-BE6D-45EE-9AE1-4B3A0E52C7A2}" presName="rootText" presStyleLbl="node2" presStyleIdx="0" presStyleCnt="6" custScaleX="160272" custScaleY="1062086" custLinFactY="184632" custLinFactNeighborX="-77270" custLinFactNeighborY="200000">
        <dgm:presLayoutVars>
          <dgm:chPref val="3"/>
        </dgm:presLayoutVars>
      </dgm:prSet>
      <dgm:spPr/>
    </dgm:pt>
    <dgm:pt modelId="{53BDD932-7532-4E0B-83B4-D41E9BE2F2BA}" type="pres">
      <dgm:prSet presAssocID="{317CE490-BE6D-45EE-9AE1-4B3A0E52C7A2}" presName="rootConnector" presStyleLbl="node2" presStyleIdx="0" presStyleCnt="6"/>
      <dgm:spPr/>
    </dgm:pt>
    <dgm:pt modelId="{B3F0DAE0-7936-4383-B7E7-26ADB3F4F3B2}" type="pres">
      <dgm:prSet presAssocID="{317CE490-BE6D-45EE-9AE1-4B3A0E52C7A2}" presName="hierChild4" presStyleCnt="0"/>
      <dgm:spPr/>
    </dgm:pt>
    <dgm:pt modelId="{B50C52C9-8346-4473-ABBF-51D5CAFD335F}" type="pres">
      <dgm:prSet presAssocID="{317CE490-BE6D-45EE-9AE1-4B3A0E52C7A2}" presName="hierChild5" presStyleCnt="0"/>
      <dgm:spPr/>
    </dgm:pt>
    <dgm:pt modelId="{B1A95F9D-B57A-44F3-8F82-C2B8A4C6D3FE}" type="pres">
      <dgm:prSet presAssocID="{098232A6-7A52-45ED-9151-D7B50C8024E0}" presName="Name37" presStyleLbl="parChTrans1D2" presStyleIdx="1" presStyleCnt="6"/>
      <dgm:spPr/>
    </dgm:pt>
    <dgm:pt modelId="{15634795-AB9E-4B38-927E-CD00171055A4}" type="pres">
      <dgm:prSet presAssocID="{A7A29594-FC01-4D22-A43E-C2CEF428B39B}" presName="hierRoot2" presStyleCnt="0">
        <dgm:presLayoutVars>
          <dgm:hierBranch val="init"/>
        </dgm:presLayoutVars>
      </dgm:prSet>
      <dgm:spPr/>
    </dgm:pt>
    <dgm:pt modelId="{FD61FDF0-3169-479F-8330-1256E3DB4CEF}" type="pres">
      <dgm:prSet presAssocID="{A7A29594-FC01-4D22-A43E-C2CEF428B39B}" presName="rootComposite" presStyleCnt="0"/>
      <dgm:spPr/>
    </dgm:pt>
    <dgm:pt modelId="{BE4E0AEF-AD71-42A5-8EC0-A6CD915615AC}" type="pres">
      <dgm:prSet presAssocID="{A7A29594-FC01-4D22-A43E-C2CEF428B39B}" presName="rootText" presStyleLbl="node2" presStyleIdx="1" presStyleCnt="6" custScaleX="175239" custScaleY="1038206" custLinFactY="49940" custLinFactNeighborX="-49753" custLinFactNeighborY="100000">
        <dgm:presLayoutVars>
          <dgm:chPref val="3"/>
        </dgm:presLayoutVars>
      </dgm:prSet>
      <dgm:spPr/>
    </dgm:pt>
    <dgm:pt modelId="{B3E622C8-8DD9-4E05-A12E-0F303A4D277C}" type="pres">
      <dgm:prSet presAssocID="{A7A29594-FC01-4D22-A43E-C2CEF428B39B}" presName="rootConnector" presStyleLbl="node2" presStyleIdx="1" presStyleCnt="6"/>
      <dgm:spPr/>
    </dgm:pt>
    <dgm:pt modelId="{ABDC14F0-8330-439F-9705-AC39A2C0E5A8}" type="pres">
      <dgm:prSet presAssocID="{A7A29594-FC01-4D22-A43E-C2CEF428B39B}" presName="hierChild4" presStyleCnt="0"/>
      <dgm:spPr/>
    </dgm:pt>
    <dgm:pt modelId="{0E5B8158-74C2-438A-A576-1D8B9648E938}" type="pres">
      <dgm:prSet presAssocID="{A7A29594-FC01-4D22-A43E-C2CEF428B39B}" presName="hierChild5" presStyleCnt="0"/>
      <dgm:spPr/>
    </dgm:pt>
    <dgm:pt modelId="{EFDB6F01-BFC5-440F-B093-768F4D0857C0}" type="pres">
      <dgm:prSet presAssocID="{E66A2BB6-4A66-4A11-A126-407635BD5C28}" presName="Name37" presStyleLbl="parChTrans1D2" presStyleIdx="2" presStyleCnt="6"/>
      <dgm:spPr/>
    </dgm:pt>
    <dgm:pt modelId="{7FAEC8C6-1417-4F38-A4CC-331ACD087041}" type="pres">
      <dgm:prSet presAssocID="{837368E2-2FA3-4F8C-98EF-7FB1F316E77B}" presName="hierRoot2" presStyleCnt="0">
        <dgm:presLayoutVars>
          <dgm:hierBranch val="init"/>
        </dgm:presLayoutVars>
      </dgm:prSet>
      <dgm:spPr/>
    </dgm:pt>
    <dgm:pt modelId="{4949558D-CC7E-4523-A3F8-BBD797E52343}" type="pres">
      <dgm:prSet presAssocID="{837368E2-2FA3-4F8C-98EF-7FB1F316E77B}" presName="rootComposite" presStyleCnt="0"/>
      <dgm:spPr/>
    </dgm:pt>
    <dgm:pt modelId="{FEF2BEFF-1B73-4899-9F37-E84ECF2A3E51}" type="pres">
      <dgm:prSet presAssocID="{837368E2-2FA3-4F8C-98EF-7FB1F316E77B}" presName="rootText" presStyleLbl="node2" presStyleIdx="2" presStyleCnt="6" custScaleX="195218" custScaleY="1064611" custLinFactY="200000" custLinFactNeighborX="21878" custLinFactNeighborY="214651">
        <dgm:presLayoutVars>
          <dgm:chPref val="3"/>
        </dgm:presLayoutVars>
      </dgm:prSet>
      <dgm:spPr/>
    </dgm:pt>
    <dgm:pt modelId="{1D671739-261C-4EB5-82DE-99B51086099F}" type="pres">
      <dgm:prSet presAssocID="{837368E2-2FA3-4F8C-98EF-7FB1F316E77B}" presName="rootConnector" presStyleLbl="node2" presStyleIdx="2" presStyleCnt="6"/>
      <dgm:spPr/>
    </dgm:pt>
    <dgm:pt modelId="{1A068CDD-5227-44C4-A4CF-D464367093A4}" type="pres">
      <dgm:prSet presAssocID="{837368E2-2FA3-4F8C-98EF-7FB1F316E77B}" presName="hierChild4" presStyleCnt="0"/>
      <dgm:spPr/>
    </dgm:pt>
    <dgm:pt modelId="{5C12A932-D835-44EB-BF20-F19B73EBE86C}" type="pres">
      <dgm:prSet presAssocID="{837368E2-2FA3-4F8C-98EF-7FB1F316E77B}" presName="hierChild5" presStyleCnt="0"/>
      <dgm:spPr/>
    </dgm:pt>
    <dgm:pt modelId="{B1BE9997-D7BB-4E5B-BA86-21FC833446C8}" type="pres">
      <dgm:prSet presAssocID="{998E4BA9-A357-4FCB-BA48-C8C94EC10041}" presName="Name37" presStyleLbl="parChTrans1D2" presStyleIdx="3" presStyleCnt="6"/>
      <dgm:spPr/>
    </dgm:pt>
    <dgm:pt modelId="{282A786E-21E2-4F7E-A454-8B62697E567D}" type="pres">
      <dgm:prSet presAssocID="{B8FEDEB5-428A-4E42-8CA8-5E191019989E}" presName="hierRoot2" presStyleCnt="0">
        <dgm:presLayoutVars>
          <dgm:hierBranch val="init"/>
        </dgm:presLayoutVars>
      </dgm:prSet>
      <dgm:spPr/>
    </dgm:pt>
    <dgm:pt modelId="{C921D28C-B714-4A68-82E4-9D70A0BFF184}" type="pres">
      <dgm:prSet presAssocID="{B8FEDEB5-428A-4E42-8CA8-5E191019989E}" presName="rootComposite" presStyleCnt="0"/>
      <dgm:spPr/>
    </dgm:pt>
    <dgm:pt modelId="{3FBE338A-97F1-4B3B-887F-7AD7077EE443}" type="pres">
      <dgm:prSet presAssocID="{B8FEDEB5-428A-4E42-8CA8-5E191019989E}" presName="rootText" presStyleLbl="node2" presStyleIdx="3" presStyleCnt="6" custScaleX="237792" custScaleY="1048475" custLinFactY="100000" custLinFactNeighborX="48637" custLinFactNeighborY="183436">
        <dgm:presLayoutVars>
          <dgm:chPref val="3"/>
        </dgm:presLayoutVars>
      </dgm:prSet>
      <dgm:spPr/>
    </dgm:pt>
    <dgm:pt modelId="{EDD8EEEF-BDEE-4AD1-802A-219FC51C207D}" type="pres">
      <dgm:prSet presAssocID="{B8FEDEB5-428A-4E42-8CA8-5E191019989E}" presName="rootConnector" presStyleLbl="node2" presStyleIdx="3" presStyleCnt="6"/>
      <dgm:spPr/>
    </dgm:pt>
    <dgm:pt modelId="{88D3F9C7-7885-45AC-9517-D86BC9952C1A}" type="pres">
      <dgm:prSet presAssocID="{B8FEDEB5-428A-4E42-8CA8-5E191019989E}" presName="hierChild4" presStyleCnt="0"/>
      <dgm:spPr/>
    </dgm:pt>
    <dgm:pt modelId="{4F292D6B-9C4F-41E0-B4A8-1148517B3AC0}" type="pres">
      <dgm:prSet presAssocID="{B8FEDEB5-428A-4E42-8CA8-5E191019989E}" presName="hierChild5" presStyleCnt="0"/>
      <dgm:spPr/>
    </dgm:pt>
    <dgm:pt modelId="{B4E6C6A9-0247-4251-8310-1F9648D23EE8}" type="pres">
      <dgm:prSet presAssocID="{BAB42F91-E909-46C9-AC8F-B96157DD765D}" presName="Name37" presStyleLbl="parChTrans1D2" presStyleIdx="4" presStyleCnt="6"/>
      <dgm:spPr/>
    </dgm:pt>
    <dgm:pt modelId="{194B6F10-5CAA-4A1D-91B5-C9216CFC732F}" type="pres">
      <dgm:prSet presAssocID="{14F6CD5A-9C06-4BB1-BE4C-4448B11A58DE}" presName="hierRoot2" presStyleCnt="0">
        <dgm:presLayoutVars>
          <dgm:hierBranch val="init"/>
        </dgm:presLayoutVars>
      </dgm:prSet>
      <dgm:spPr/>
    </dgm:pt>
    <dgm:pt modelId="{417C8A09-DC2B-4B5C-B1B5-3F9D7377691B}" type="pres">
      <dgm:prSet presAssocID="{14F6CD5A-9C06-4BB1-BE4C-4448B11A58DE}" presName="rootComposite" presStyleCnt="0"/>
      <dgm:spPr/>
    </dgm:pt>
    <dgm:pt modelId="{6B7DD513-97A7-40E2-A517-4647C9AEC8E5}" type="pres">
      <dgm:prSet presAssocID="{14F6CD5A-9C06-4BB1-BE4C-4448B11A58DE}" presName="rootText" presStyleLbl="node2" presStyleIdx="4" presStyleCnt="6" custScaleX="184595" custScaleY="1027678" custLinFactY="48100" custLinFactNeighborX="71637" custLinFactNeighborY="100000">
        <dgm:presLayoutVars>
          <dgm:chPref val="3"/>
        </dgm:presLayoutVars>
      </dgm:prSet>
      <dgm:spPr/>
    </dgm:pt>
    <dgm:pt modelId="{65051E73-5AC4-470C-9A34-03B363E924E2}" type="pres">
      <dgm:prSet presAssocID="{14F6CD5A-9C06-4BB1-BE4C-4448B11A58DE}" presName="rootConnector" presStyleLbl="node2" presStyleIdx="4" presStyleCnt="6"/>
      <dgm:spPr/>
    </dgm:pt>
    <dgm:pt modelId="{1EBA13B1-3B3D-4E9E-A2CF-E8C59668B514}" type="pres">
      <dgm:prSet presAssocID="{14F6CD5A-9C06-4BB1-BE4C-4448B11A58DE}" presName="hierChild4" presStyleCnt="0"/>
      <dgm:spPr/>
    </dgm:pt>
    <dgm:pt modelId="{A84F3BD5-6F99-4C9B-8E98-79487CE69A89}" type="pres">
      <dgm:prSet presAssocID="{14F6CD5A-9C06-4BB1-BE4C-4448B11A58DE}" presName="hierChild5" presStyleCnt="0"/>
      <dgm:spPr/>
    </dgm:pt>
    <dgm:pt modelId="{A51348AA-BE73-4686-9762-C310A0AFD958}" type="pres">
      <dgm:prSet presAssocID="{6F140593-4BA3-4834-BDCC-534261B86F67}" presName="Name37" presStyleLbl="parChTrans1D2" presStyleIdx="5" presStyleCnt="6"/>
      <dgm:spPr/>
    </dgm:pt>
    <dgm:pt modelId="{DF739A2D-FA4F-4027-9750-67BE0E866E6F}" type="pres">
      <dgm:prSet presAssocID="{8EFADE84-D23C-41E8-8581-193FECDD2CBE}" presName="hierRoot2" presStyleCnt="0">
        <dgm:presLayoutVars>
          <dgm:hierBranch val="init"/>
        </dgm:presLayoutVars>
      </dgm:prSet>
      <dgm:spPr/>
    </dgm:pt>
    <dgm:pt modelId="{DC2D919B-367A-4079-BB7E-F9FA4CB4E8C0}" type="pres">
      <dgm:prSet presAssocID="{8EFADE84-D23C-41E8-8581-193FECDD2CBE}" presName="rootComposite" presStyleCnt="0"/>
      <dgm:spPr/>
    </dgm:pt>
    <dgm:pt modelId="{DA80A4F5-0921-4E87-9A1D-F62EA4BB8FD1}" type="pres">
      <dgm:prSet presAssocID="{8EFADE84-D23C-41E8-8581-193FECDD2CBE}" presName="rootText" presStyleLbl="node2" presStyleIdx="5" presStyleCnt="6" custScaleX="214072" custScaleY="1057843" custLinFactX="100000" custLinFactNeighborX="138000" custLinFactNeighborY="29171">
        <dgm:presLayoutVars>
          <dgm:chPref val="3"/>
        </dgm:presLayoutVars>
      </dgm:prSet>
      <dgm:spPr/>
    </dgm:pt>
    <dgm:pt modelId="{818FBF7D-134B-4335-963A-308356E3525E}" type="pres">
      <dgm:prSet presAssocID="{8EFADE84-D23C-41E8-8581-193FECDD2CBE}" presName="rootConnector" presStyleLbl="node2" presStyleIdx="5" presStyleCnt="6"/>
      <dgm:spPr/>
    </dgm:pt>
    <dgm:pt modelId="{1889BD71-DC02-4C33-B052-9CD13BD21A66}" type="pres">
      <dgm:prSet presAssocID="{8EFADE84-D23C-41E8-8581-193FECDD2CBE}" presName="hierChild4" presStyleCnt="0"/>
      <dgm:spPr/>
    </dgm:pt>
    <dgm:pt modelId="{7A007D70-C9C8-47CA-B066-64ED202E2EC3}" type="pres">
      <dgm:prSet presAssocID="{8EFADE84-D23C-41E8-8581-193FECDD2CBE}" presName="hierChild5" presStyleCnt="0"/>
      <dgm:spPr/>
    </dgm:pt>
    <dgm:pt modelId="{DE96892A-658A-4BF9-8AA0-6B5CC6276FBD}" type="pres">
      <dgm:prSet presAssocID="{F803C5AD-5383-4012-B07E-13EAE8D168BA}" presName="hierChild3" presStyleCnt="0"/>
      <dgm:spPr/>
    </dgm:pt>
  </dgm:ptLst>
  <dgm:cxnLst>
    <dgm:cxn modelId="{5EF81327-5638-4B7A-BA21-70930F00649B}" srcId="{F803C5AD-5383-4012-B07E-13EAE8D168BA}" destId="{14F6CD5A-9C06-4BB1-BE4C-4448B11A58DE}" srcOrd="4" destOrd="0" parTransId="{BAB42F91-E909-46C9-AC8F-B96157DD765D}" sibTransId="{D4A3CBEF-BA2B-42B3-A565-A8EF20EB178F}"/>
    <dgm:cxn modelId="{8B7B301B-DF2C-4D15-A492-377F4FE0135D}" type="presOf" srcId="{A7A29594-FC01-4D22-A43E-C2CEF428B39B}" destId="{B3E622C8-8DD9-4E05-A12E-0F303A4D277C}" srcOrd="1" destOrd="0" presId="urn:microsoft.com/office/officeart/2005/8/layout/orgChart1"/>
    <dgm:cxn modelId="{8033CF26-C785-4987-8CAD-50B591BC43FE}" type="presOf" srcId="{8EFADE84-D23C-41E8-8581-193FECDD2CBE}" destId="{818FBF7D-134B-4335-963A-308356E3525E}" srcOrd="1" destOrd="0" presId="urn:microsoft.com/office/officeart/2005/8/layout/orgChart1"/>
    <dgm:cxn modelId="{E5FE4665-5DA6-4053-ABAC-262B5178399A}" type="presOf" srcId="{14F6CD5A-9C06-4BB1-BE4C-4448B11A58DE}" destId="{65051E73-5AC4-470C-9A34-03B363E924E2}" srcOrd="1" destOrd="0" presId="urn:microsoft.com/office/officeart/2005/8/layout/orgChart1"/>
    <dgm:cxn modelId="{CA8AD449-030B-49B1-AC37-A61B79084FDC}" type="presOf" srcId="{F803C5AD-5383-4012-B07E-13EAE8D168BA}" destId="{08D1A3CE-1AD5-4F44-B291-AD95FAE6A5BA}" srcOrd="1" destOrd="0" presId="urn:microsoft.com/office/officeart/2005/8/layout/orgChart1"/>
    <dgm:cxn modelId="{10C8FAEB-5760-4651-AE39-5782B175D89D}" type="presOf" srcId="{BAB42F91-E909-46C9-AC8F-B96157DD765D}" destId="{B4E6C6A9-0247-4251-8310-1F9648D23EE8}" srcOrd="0" destOrd="0" presId="urn:microsoft.com/office/officeart/2005/8/layout/orgChart1"/>
    <dgm:cxn modelId="{D088E32C-83E2-4A3E-93EE-F317DDD9BF06}" srcId="{F0BD33B8-8465-4E3E-B953-0114ECB08BCB}" destId="{F803C5AD-5383-4012-B07E-13EAE8D168BA}" srcOrd="0" destOrd="0" parTransId="{9E91F2F6-E1C2-4F52-9C7C-3EF9CD9D6934}" sibTransId="{0D2F1794-CF23-42E9-8C51-B6F7A1429559}"/>
    <dgm:cxn modelId="{A11A2E8C-8913-4DDF-8F3E-5689E635F00C}" type="presOf" srcId="{837368E2-2FA3-4F8C-98EF-7FB1F316E77B}" destId="{FEF2BEFF-1B73-4899-9F37-E84ECF2A3E51}" srcOrd="0" destOrd="0" presId="urn:microsoft.com/office/officeart/2005/8/layout/orgChart1"/>
    <dgm:cxn modelId="{EDDE889F-34F6-4E85-9C04-1E615F5255BD}" type="presOf" srcId="{317CE490-BE6D-45EE-9AE1-4B3A0E52C7A2}" destId="{53BDD932-7532-4E0B-83B4-D41E9BE2F2BA}" srcOrd="1" destOrd="0" presId="urn:microsoft.com/office/officeart/2005/8/layout/orgChart1"/>
    <dgm:cxn modelId="{CA4C7CAC-873C-4C66-A85C-38CD96655BEA}" type="presOf" srcId="{317CE490-BE6D-45EE-9AE1-4B3A0E52C7A2}" destId="{FC1CEE54-DBF7-40D8-8F7D-1BA6AFBE333E}" srcOrd="0" destOrd="0" presId="urn:microsoft.com/office/officeart/2005/8/layout/orgChart1"/>
    <dgm:cxn modelId="{F9E4F3B7-2DF9-49E2-8C07-C3E73E71CA5C}" type="presOf" srcId="{6F140593-4BA3-4834-BDCC-534261B86F67}" destId="{A51348AA-BE73-4686-9762-C310A0AFD958}" srcOrd="0" destOrd="0" presId="urn:microsoft.com/office/officeart/2005/8/layout/orgChart1"/>
    <dgm:cxn modelId="{ABE6E7A4-61C6-4542-BE93-74AD79E52F07}" type="presOf" srcId="{7C7670AD-0A07-4B11-90EA-102F32569ABC}" destId="{72E54A05-340C-491B-A517-DADD1DB88FED}" srcOrd="0" destOrd="0" presId="urn:microsoft.com/office/officeart/2005/8/layout/orgChart1"/>
    <dgm:cxn modelId="{A2163EB2-20D8-472A-8BF0-983055C6D737}" srcId="{F803C5AD-5383-4012-B07E-13EAE8D168BA}" destId="{837368E2-2FA3-4F8C-98EF-7FB1F316E77B}" srcOrd="2" destOrd="0" parTransId="{E66A2BB6-4A66-4A11-A126-407635BD5C28}" sibTransId="{B1D27FBB-9A6D-4D2B-945F-2358E31350F6}"/>
    <dgm:cxn modelId="{710486F9-32BD-4A8A-B02B-332868949438}" type="presOf" srcId="{998E4BA9-A357-4FCB-BA48-C8C94EC10041}" destId="{B1BE9997-D7BB-4E5B-BA86-21FC833446C8}" srcOrd="0" destOrd="0" presId="urn:microsoft.com/office/officeart/2005/8/layout/orgChart1"/>
    <dgm:cxn modelId="{5B566827-70D3-4EEB-896A-F8C9F4E8EB19}" type="presOf" srcId="{F803C5AD-5383-4012-B07E-13EAE8D168BA}" destId="{CE8F8A59-B4EC-4F17-9D24-F60F85F6C043}" srcOrd="0" destOrd="0" presId="urn:microsoft.com/office/officeart/2005/8/layout/orgChart1"/>
    <dgm:cxn modelId="{8F27B550-C873-4A06-9297-229AD8061B8A}" srcId="{F803C5AD-5383-4012-B07E-13EAE8D168BA}" destId="{8EFADE84-D23C-41E8-8581-193FECDD2CBE}" srcOrd="5" destOrd="0" parTransId="{6F140593-4BA3-4834-BDCC-534261B86F67}" sibTransId="{3230CAE6-F386-47A8-88D6-E6D630406D55}"/>
    <dgm:cxn modelId="{AE786143-D4A2-420B-9223-C3FBCA4F616C}" type="presOf" srcId="{14F6CD5A-9C06-4BB1-BE4C-4448B11A58DE}" destId="{6B7DD513-97A7-40E2-A517-4647C9AEC8E5}" srcOrd="0" destOrd="0" presId="urn:microsoft.com/office/officeart/2005/8/layout/orgChart1"/>
    <dgm:cxn modelId="{5A193336-615B-4C5C-BEC8-2AD32D46D8A2}" type="presOf" srcId="{8EFADE84-D23C-41E8-8581-193FECDD2CBE}" destId="{DA80A4F5-0921-4E87-9A1D-F62EA4BB8FD1}" srcOrd="0" destOrd="0" presId="urn:microsoft.com/office/officeart/2005/8/layout/orgChart1"/>
    <dgm:cxn modelId="{D7327EA3-169C-41A0-B9A3-FDCAD9509538}" type="presOf" srcId="{B8FEDEB5-428A-4E42-8CA8-5E191019989E}" destId="{EDD8EEEF-BDEE-4AD1-802A-219FC51C207D}" srcOrd="1" destOrd="0" presId="urn:microsoft.com/office/officeart/2005/8/layout/orgChart1"/>
    <dgm:cxn modelId="{563BBB1D-32D5-4754-A44C-198555F766AD}" type="presOf" srcId="{098232A6-7A52-45ED-9151-D7B50C8024E0}" destId="{B1A95F9D-B57A-44F3-8F82-C2B8A4C6D3FE}" srcOrd="0" destOrd="0" presId="urn:microsoft.com/office/officeart/2005/8/layout/orgChart1"/>
    <dgm:cxn modelId="{AAF0FA70-7356-4858-9B10-DF4B63AE743E}" type="presOf" srcId="{A7A29594-FC01-4D22-A43E-C2CEF428B39B}" destId="{BE4E0AEF-AD71-42A5-8EC0-A6CD915615AC}" srcOrd="0" destOrd="0" presId="urn:microsoft.com/office/officeart/2005/8/layout/orgChart1"/>
    <dgm:cxn modelId="{AEBE76AC-426F-4F4E-B4E6-8F2CEAF6197E}" type="presOf" srcId="{B8FEDEB5-428A-4E42-8CA8-5E191019989E}" destId="{3FBE338A-97F1-4B3B-887F-7AD7077EE443}" srcOrd="0" destOrd="0" presId="urn:microsoft.com/office/officeart/2005/8/layout/orgChart1"/>
    <dgm:cxn modelId="{A00DCF9F-DD5A-47D5-B443-3915C9677CC6}" srcId="{F803C5AD-5383-4012-B07E-13EAE8D168BA}" destId="{A7A29594-FC01-4D22-A43E-C2CEF428B39B}" srcOrd="1" destOrd="0" parTransId="{098232A6-7A52-45ED-9151-D7B50C8024E0}" sibTransId="{8B2A072B-6C1D-4871-9249-9BD623906C5A}"/>
    <dgm:cxn modelId="{26431CB3-B221-4D81-A58A-0DA870D89851}" type="presOf" srcId="{F0BD33B8-8465-4E3E-B953-0114ECB08BCB}" destId="{E3667809-219B-44DD-9D32-0116EAB8ACDD}" srcOrd="0" destOrd="0" presId="urn:microsoft.com/office/officeart/2005/8/layout/orgChart1"/>
    <dgm:cxn modelId="{62303175-4E61-467C-A3B4-684B43BAA1CD}" srcId="{F803C5AD-5383-4012-B07E-13EAE8D168BA}" destId="{B8FEDEB5-428A-4E42-8CA8-5E191019989E}" srcOrd="3" destOrd="0" parTransId="{998E4BA9-A357-4FCB-BA48-C8C94EC10041}" sibTransId="{940D6C4C-A9E5-4A87-BBA9-1E6234210CE1}"/>
    <dgm:cxn modelId="{E755B831-4D3E-4208-827A-7D81863D5260}" srcId="{F803C5AD-5383-4012-B07E-13EAE8D168BA}" destId="{317CE490-BE6D-45EE-9AE1-4B3A0E52C7A2}" srcOrd="0" destOrd="0" parTransId="{7C7670AD-0A07-4B11-90EA-102F32569ABC}" sibTransId="{D74959AE-4062-493A-BE43-6139C41B9D1C}"/>
    <dgm:cxn modelId="{A1B94127-AA57-44E0-8559-432197637FDE}" type="presOf" srcId="{E66A2BB6-4A66-4A11-A126-407635BD5C28}" destId="{EFDB6F01-BFC5-440F-B093-768F4D0857C0}" srcOrd="0" destOrd="0" presId="urn:microsoft.com/office/officeart/2005/8/layout/orgChart1"/>
    <dgm:cxn modelId="{790D7AD9-8CBC-45E7-87DE-0D8DD141F979}" type="presOf" srcId="{837368E2-2FA3-4F8C-98EF-7FB1F316E77B}" destId="{1D671739-261C-4EB5-82DE-99B51086099F}" srcOrd="1" destOrd="0" presId="urn:microsoft.com/office/officeart/2005/8/layout/orgChart1"/>
    <dgm:cxn modelId="{F1523DFB-AB9B-42E4-A086-6BDC59384768}" type="presParOf" srcId="{E3667809-219B-44DD-9D32-0116EAB8ACDD}" destId="{F3BA0AD5-23AD-4A2B-8A3D-009EC69F2A75}" srcOrd="0" destOrd="0" presId="urn:microsoft.com/office/officeart/2005/8/layout/orgChart1"/>
    <dgm:cxn modelId="{4C565446-77D9-4E29-8A7F-8AFF46359CFB}" type="presParOf" srcId="{F3BA0AD5-23AD-4A2B-8A3D-009EC69F2A75}" destId="{4222B79F-6B65-42E5-BBC2-38BA8A30E396}" srcOrd="0" destOrd="0" presId="urn:microsoft.com/office/officeart/2005/8/layout/orgChart1"/>
    <dgm:cxn modelId="{6C28ADB9-4E58-4228-95D4-602CA4A9D004}" type="presParOf" srcId="{4222B79F-6B65-42E5-BBC2-38BA8A30E396}" destId="{CE8F8A59-B4EC-4F17-9D24-F60F85F6C043}" srcOrd="0" destOrd="0" presId="urn:microsoft.com/office/officeart/2005/8/layout/orgChart1"/>
    <dgm:cxn modelId="{2F2402F1-58ED-4816-9102-042E6F2DD9B8}" type="presParOf" srcId="{4222B79F-6B65-42E5-BBC2-38BA8A30E396}" destId="{08D1A3CE-1AD5-4F44-B291-AD95FAE6A5BA}" srcOrd="1" destOrd="0" presId="urn:microsoft.com/office/officeart/2005/8/layout/orgChart1"/>
    <dgm:cxn modelId="{54F02217-6057-44E7-9083-40A9172D10F8}" type="presParOf" srcId="{F3BA0AD5-23AD-4A2B-8A3D-009EC69F2A75}" destId="{88578D8E-BB96-45B9-B6CB-0547F07313CF}" srcOrd="1" destOrd="0" presId="urn:microsoft.com/office/officeart/2005/8/layout/orgChart1"/>
    <dgm:cxn modelId="{2A9E2610-53B7-493E-B888-49089ABE2169}" type="presParOf" srcId="{88578D8E-BB96-45B9-B6CB-0547F07313CF}" destId="{72E54A05-340C-491B-A517-DADD1DB88FED}" srcOrd="0" destOrd="0" presId="urn:microsoft.com/office/officeart/2005/8/layout/orgChart1"/>
    <dgm:cxn modelId="{47A62C95-5A76-4F6F-899D-B4CA28A3BB8A}" type="presParOf" srcId="{88578D8E-BB96-45B9-B6CB-0547F07313CF}" destId="{E5F13DDC-2C3E-4D06-8390-E834EDCE950C}" srcOrd="1" destOrd="0" presId="urn:microsoft.com/office/officeart/2005/8/layout/orgChart1"/>
    <dgm:cxn modelId="{1C38B9C8-89E9-4B18-B8EE-073A464FFA13}" type="presParOf" srcId="{E5F13DDC-2C3E-4D06-8390-E834EDCE950C}" destId="{2844D0C7-0FF9-439A-987E-D528CDC1C050}" srcOrd="0" destOrd="0" presId="urn:microsoft.com/office/officeart/2005/8/layout/orgChart1"/>
    <dgm:cxn modelId="{AAAAE906-CAFA-40B0-B837-AEE176AF2F3A}" type="presParOf" srcId="{2844D0C7-0FF9-439A-987E-D528CDC1C050}" destId="{FC1CEE54-DBF7-40D8-8F7D-1BA6AFBE333E}" srcOrd="0" destOrd="0" presId="urn:microsoft.com/office/officeart/2005/8/layout/orgChart1"/>
    <dgm:cxn modelId="{3CB8E338-A485-47FE-9309-73E049811388}" type="presParOf" srcId="{2844D0C7-0FF9-439A-987E-D528CDC1C050}" destId="{53BDD932-7532-4E0B-83B4-D41E9BE2F2BA}" srcOrd="1" destOrd="0" presId="urn:microsoft.com/office/officeart/2005/8/layout/orgChart1"/>
    <dgm:cxn modelId="{9EA69B6C-803D-414A-A197-4BCED4FB57FC}" type="presParOf" srcId="{E5F13DDC-2C3E-4D06-8390-E834EDCE950C}" destId="{B3F0DAE0-7936-4383-B7E7-26ADB3F4F3B2}" srcOrd="1" destOrd="0" presId="urn:microsoft.com/office/officeart/2005/8/layout/orgChart1"/>
    <dgm:cxn modelId="{01DC6B60-5560-421A-B090-F1AC23944216}" type="presParOf" srcId="{E5F13DDC-2C3E-4D06-8390-E834EDCE950C}" destId="{B50C52C9-8346-4473-ABBF-51D5CAFD335F}" srcOrd="2" destOrd="0" presId="urn:microsoft.com/office/officeart/2005/8/layout/orgChart1"/>
    <dgm:cxn modelId="{75E4BE04-1F0A-48A9-8C97-7547014B636B}" type="presParOf" srcId="{88578D8E-BB96-45B9-B6CB-0547F07313CF}" destId="{B1A95F9D-B57A-44F3-8F82-C2B8A4C6D3FE}" srcOrd="2" destOrd="0" presId="urn:microsoft.com/office/officeart/2005/8/layout/orgChart1"/>
    <dgm:cxn modelId="{B84DC977-13BF-405C-A137-9F67C41C0AA8}" type="presParOf" srcId="{88578D8E-BB96-45B9-B6CB-0547F07313CF}" destId="{15634795-AB9E-4B38-927E-CD00171055A4}" srcOrd="3" destOrd="0" presId="urn:microsoft.com/office/officeart/2005/8/layout/orgChart1"/>
    <dgm:cxn modelId="{9C29A82F-19CE-431B-9579-3DBE23DBE216}" type="presParOf" srcId="{15634795-AB9E-4B38-927E-CD00171055A4}" destId="{FD61FDF0-3169-479F-8330-1256E3DB4CEF}" srcOrd="0" destOrd="0" presId="urn:microsoft.com/office/officeart/2005/8/layout/orgChart1"/>
    <dgm:cxn modelId="{70E3D623-619B-4FF6-8D1B-C8D43070B18A}" type="presParOf" srcId="{FD61FDF0-3169-479F-8330-1256E3DB4CEF}" destId="{BE4E0AEF-AD71-42A5-8EC0-A6CD915615AC}" srcOrd="0" destOrd="0" presId="urn:microsoft.com/office/officeart/2005/8/layout/orgChart1"/>
    <dgm:cxn modelId="{707293B8-31C2-4BDF-9DA8-B72C282F95A2}" type="presParOf" srcId="{FD61FDF0-3169-479F-8330-1256E3DB4CEF}" destId="{B3E622C8-8DD9-4E05-A12E-0F303A4D277C}" srcOrd="1" destOrd="0" presId="urn:microsoft.com/office/officeart/2005/8/layout/orgChart1"/>
    <dgm:cxn modelId="{FBD206AE-0F73-482B-A1B6-5B59876B9123}" type="presParOf" srcId="{15634795-AB9E-4B38-927E-CD00171055A4}" destId="{ABDC14F0-8330-439F-9705-AC39A2C0E5A8}" srcOrd="1" destOrd="0" presId="urn:microsoft.com/office/officeart/2005/8/layout/orgChart1"/>
    <dgm:cxn modelId="{34191C66-E81C-4CF3-B5DC-B1554F926058}" type="presParOf" srcId="{15634795-AB9E-4B38-927E-CD00171055A4}" destId="{0E5B8158-74C2-438A-A576-1D8B9648E938}" srcOrd="2" destOrd="0" presId="urn:microsoft.com/office/officeart/2005/8/layout/orgChart1"/>
    <dgm:cxn modelId="{D1B4A224-279A-4C53-BE6B-211821CB0EC9}" type="presParOf" srcId="{88578D8E-BB96-45B9-B6CB-0547F07313CF}" destId="{EFDB6F01-BFC5-440F-B093-768F4D0857C0}" srcOrd="4" destOrd="0" presId="urn:microsoft.com/office/officeart/2005/8/layout/orgChart1"/>
    <dgm:cxn modelId="{E1C89DF9-3D26-48C7-BBDA-688B6D31AC7C}" type="presParOf" srcId="{88578D8E-BB96-45B9-B6CB-0547F07313CF}" destId="{7FAEC8C6-1417-4F38-A4CC-331ACD087041}" srcOrd="5" destOrd="0" presId="urn:microsoft.com/office/officeart/2005/8/layout/orgChart1"/>
    <dgm:cxn modelId="{D68CD3C9-526A-4DAA-A622-9C7C951A0FD1}" type="presParOf" srcId="{7FAEC8C6-1417-4F38-A4CC-331ACD087041}" destId="{4949558D-CC7E-4523-A3F8-BBD797E52343}" srcOrd="0" destOrd="0" presId="urn:microsoft.com/office/officeart/2005/8/layout/orgChart1"/>
    <dgm:cxn modelId="{584C1909-8185-4DFA-876E-3369B9C1419A}" type="presParOf" srcId="{4949558D-CC7E-4523-A3F8-BBD797E52343}" destId="{FEF2BEFF-1B73-4899-9F37-E84ECF2A3E51}" srcOrd="0" destOrd="0" presId="urn:microsoft.com/office/officeart/2005/8/layout/orgChart1"/>
    <dgm:cxn modelId="{8F9F1BE4-0143-48F4-8F01-7886FE7265C1}" type="presParOf" srcId="{4949558D-CC7E-4523-A3F8-BBD797E52343}" destId="{1D671739-261C-4EB5-82DE-99B51086099F}" srcOrd="1" destOrd="0" presId="urn:microsoft.com/office/officeart/2005/8/layout/orgChart1"/>
    <dgm:cxn modelId="{FEFB4ED0-26B1-4AF9-A0A1-51CF07C1F67F}" type="presParOf" srcId="{7FAEC8C6-1417-4F38-A4CC-331ACD087041}" destId="{1A068CDD-5227-44C4-A4CF-D464367093A4}" srcOrd="1" destOrd="0" presId="urn:microsoft.com/office/officeart/2005/8/layout/orgChart1"/>
    <dgm:cxn modelId="{5C73FB52-0856-41F0-BAD3-64242C60C6F6}" type="presParOf" srcId="{7FAEC8C6-1417-4F38-A4CC-331ACD087041}" destId="{5C12A932-D835-44EB-BF20-F19B73EBE86C}" srcOrd="2" destOrd="0" presId="urn:microsoft.com/office/officeart/2005/8/layout/orgChart1"/>
    <dgm:cxn modelId="{0B47B162-0B84-4732-86E0-C17A72E3D966}" type="presParOf" srcId="{88578D8E-BB96-45B9-B6CB-0547F07313CF}" destId="{B1BE9997-D7BB-4E5B-BA86-21FC833446C8}" srcOrd="6" destOrd="0" presId="urn:microsoft.com/office/officeart/2005/8/layout/orgChart1"/>
    <dgm:cxn modelId="{BE1ECF14-E9B2-4D5F-BBA3-B4C9C6B2BD93}" type="presParOf" srcId="{88578D8E-BB96-45B9-B6CB-0547F07313CF}" destId="{282A786E-21E2-4F7E-A454-8B62697E567D}" srcOrd="7" destOrd="0" presId="urn:microsoft.com/office/officeart/2005/8/layout/orgChart1"/>
    <dgm:cxn modelId="{1485DAC1-64E7-4671-91EE-AA70962CD7DA}" type="presParOf" srcId="{282A786E-21E2-4F7E-A454-8B62697E567D}" destId="{C921D28C-B714-4A68-82E4-9D70A0BFF184}" srcOrd="0" destOrd="0" presId="urn:microsoft.com/office/officeart/2005/8/layout/orgChart1"/>
    <dgm:cxn modelId="{0ED468CC-C2BA-4DF0-9B17-28FB1A332483}" type="presParOf" srcId="{C921D28C-B714-4A68-82E4-9D70A0BFF184}" destId="{3FBE338A-97F1-4B3B-887F-7AD7077EE443}" srcOrd="0" destOrd="0" presId="urn:microsoft.com/office/officeart/2005/8/layout/orgChart1"/>
    <dgm:cxn modelId="{9651EAB6-82FC-4166-8699-46B58A4B4D73}" type="presParOf" srcId="{C921D28C-B714-4A68-82E4-9D70A0BFF184}" destId="{EDD8EEEF-BDEE-4AD1-802A-219FC51C207D}" srcOrd="1" destOrd="0" presId="urn:microsoft.com/office/officeart/2005/8/layout/orgChart1"/>
    <dgm:cxn modelId="{BC509F91-3A48-49DB-96FB-9B4262212625}" type="presParOf" srcId="{282A786E-21E2-4F7E-A454-8B62697E567D}" destId="{88D3F9C7-7885-45AC-9517-D86BC9952C1A}" srcOrd="1" destOrd="0" presId="urn:microsoft.com/office/officeart/2005/8/layout/orgChart1"/>
    <dgm:cxn modelId="{5A43916C-D108-4599-98BF-DD39C95EBF8E}" type="presParOf" srcId="{282A786E-21E2-4F7E-A454-8B62697E567D}" destId="{4F292D6B-9C4F-41E0-B4A8-1148517B3AC0}" srcOrd="2" destOrd="0" presId="urn:microsoft.com/office/officeart/2005/8/layout/orgChart1"/>
    <dgm:cxn modelId="{3481423B-62AB-4035-B756-BDC24E9D8641}" type="presParOf" srcId="{88578D8E-BB96-45B9-B6CB-0547F07313CF}" destId="{B4E6C6A9-0247-4251-8310-1F9648D23EE8}" srcOrd="8" destOrd="0" presId="urn:microsoft.com/office/officeart/2005/8/layout/orgChart1"/>
    <dgm:cxn modelId="{D8085382-B1C1-4B69-9E98-EBFA07FEA357}" type="presParOf" srcId="{88578D8E-BB96-45B9-B6CB-0547F07313CF}" destId="{194B6F10-5CAA-4A1D-91B5-C9216CFC732F}" srcOrd="9" destOrd="0" presId="urn:microsoft.com/office/officeart/2005/8/layout/orgChart1"/>
    <dgm:cxn modelId="{9C816EA1-BDCD-45C9-9BD1-9B6A3D868169}" type="presParOf" srcId="{194B6F10-5CAA-4A1D-91B5-C9216CFC732F}" destId="{417C8A09-DC2B-4B5C-B1B5-3F9D7377691B}" srcOrd="0" destOrd="0" presId="urn:microsoft.com/office/officeart/2005/8/layout/orgChart1"/>
    <dgm:cxn modelId="{D5ADB87E-8805-40CF-AD0C-D0AB0BC72B2A}" type="presParOf" srcId="{417C8A09-DC2B-4B5C-B1B5-3F9D7377691B}" destId="{6B7DD513-97A7-40E2-A517-4647C9AEC8E5}" srcOrd="0" destOrd="0" presId="urn:microsoft.com/office/officeart/2005/8/layout/orgChart1"/>
    <dgm:cxn modelId="{27A5A191-884D-4ED2-ADDF-2B9FB5DC1D7C}" type="presParOf" srcId="{417C8A09-DC2B-4B5C-B1B5-3F9D7377691B}" destId="{65051E73-5AC4-470C-9A34-03B363E924E2}" srcOrd="1" destOrd="0" presId="urn:microsoft.com/office/officeart/2005/8/layout/orgChart1"/>
    <dgm:cxn modelId="{96EE3EFA-6125-4566-BB8C-6494FD1C196C}" type="presParOf" srcId="{194B6F10-5CAA-4A1D-91B5-C9216CFC732F}" destId="{1EBA13B1-3B3D-4E9E-A2CF-E8C59668B514}" srcOrd="1" destOrd="0" presId="urn:microsoft.com/office/officeart/2005/8/layout/orgChart1"/>
    <dgm:cxn modelId="{BEC88873-88AA-4C22-BF48-82001038BC59}" type="presParOf" srcId="{194B6F10-5CAA-4A1D-91B5-C9216CFC732F}" destId="{A84F3BD5-6F99-4C9B-8E98-79487CE69A89}" srcOrd="2" destOrd="0" presId="urn:microsoft.com/office/officeart/2005/8/layout/orgChart1"/>
    <dgm:cxn modelId="{703CDFDF-A703-4DC0-99F5-19F55B11DE90}" type="presParOf" srcId="{88578D8E-BB96-45B9-B6CB-0547F07313CF}" destId="{A51348AA-BE73-4686-9762-C310A0AFD958}" srcOrd="10" destOrd="0" presId="urn:microsoft.com/office/officeart/2005/8/layout/orgChart1"/>
    <dgm:cxn modelId="{E09ADB94-5E27-4917-A436-DB4962A98D87}" type="presParOf" srcId="{88578D8E-BB96-45B9-B6CB-0547F07313CF}" destId="{DF739A2D-FA4F-4027-9750-67BE0E866E6F}" srcOrd="11" destOrd="0" presId="urn:microsoft.com/office/officeart/2005/8/layout/orgChart1"/>
    <dgm:cxn modelId="{4D02C1E6-6583-4CFD-99F3-494A38614A54}" type="presParOf" srcId="{DF739A2D-FA4F-4027-9750-67BE0E866E6F}" destId="{DC2D919B-367A-4079-BB7E-F9FA4CB4E8C0}" srcOrd="0" destOrd="0" presId="urn:microsoft.com/office/officeart/2005/8/layout/orgChart1"/>
    <dgm:cxn modelId="{B0797CAE-B70B-43C6-BF19-A9474081219C}" type="presParOf" srcId="{DC2D919B-367A-4079-BB7E-F9FA4CB4E8C0}" destId="{DA80A4F5-0921-4E87-9A1D-F62EA4BB8FD1}" srcOrd="0" destOrd="0" presId="urn:microsoft.com/office/officeart/2005/8/layout/orgChart1"/>
    <dgm:cxn modelId="{77FB3A67-B4BE-4A4F-B2DC-F69AD0AD52FB}" type="presParOf" srcId="{DC2D919B-367A-4079-BB7E-F9FA4CB4E8C0}" destId="{818FBF7D-134B-4335-963A-308356E3525E}" srcOrd="1" destOrd="0" presId="urn:microsoft.com/office/officeart/2005/8/layout/orgChart1"/>
    <dgm:cxn modelId="{650DC1EE-7393-4CDA-838E-9FA079F2BCA1}" type="presParOf" srcId="{DF739A2D-FA4F-4027-9750-67BE0E866E6F}" destId="{1889BD71-DC02-4C33-B052-9CD13BD21A66}" srcOrd="1" destOrd="0" presId="urn:microsoft.com/office/officeart/2005/8/layout/orgChart1"/>
    <dgm:cxn modelId="{2049564B-75C1-47B3-91FF-65E3AAB58B69}" type="presParOf" srcId="{DF739A2D-FA4F-4027-9750-67BE0E866E6F}" destId="{7A007D70-C9C8-47CA-B066-64ED202E2EC3}" srcOrd="2" destOrd="0" presId="urn:microsoft.com/office/officeart/2005/8/layout/orgChart1"/>
    <dgm:cxn modelId="{4FC5DDE2-D5A8-499A-A6AC-1A1AEB70E31B}" type="presParOf" srcId="{F3BA0AD5-23AD-4A2B-8A3D-009EC69F2A75}" destId="{DE96892A-658A-4BF9-8AA0-6B5CC6276FB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973C40B-08EB-4689-BEE7-254E629D933A}" type="doc">
      <dgm:prSet loTypeId="urn:microsoft.com/office/officeart/2005/8/layout/vList5" loCatId="list" qsTypeId="urn:microsoft.com/office/officeart/2005/8/quickstyle/3d4" qsCatId="3D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4AE114E9-BC1E-48C4-A173-444C4012C1EC}">
      <dgm:prSet/>
      <dgm:spPr/>
      <dgm:t>
        <a:bodyPr/>
        <a:lstStyle/>
        <a:p>
          <a:pPr rtl="0"/>
          <a:r>
            <a:rPr lang="cs-CZ" baseline="0" smtClean="0"/>
            <a:t>§ 41</a:t>
          </a:r>
          <a:endParaRPr lang="cs-CZ"/>
        </a:p>
      </dgm:t>
    </dgm:pt>
    <dgm:pt modelId="{F98592F2-6B04-406A-8C4F-6C9D0CFC4041}" type="parTrans" cxnId="{2B339D7F-0D65-4BCF-B46A-7E94CB9DB459}">
      <dgm:prSet/>
      <dgm:spPr/>
      <dgm:t>
        <a:bodyPr/>
        <a:lstStyle/>
        <a:p>
          <a:endParaRPr lang="cs-CZ"/>
        </a:p>
      </dgm:t>
    </dgm:pt>
    <dgm:pt modelId="{7808BFBF-BB09-4868-89FD-DD6ADE82456C}" type="sibTrans" cxnId="{2B339D7F-0D65-4BCF-B46A-7E94CB9DB459}">
      <dgm:prSet/>
      <dgm:spPr/>
      <dgm:t>
        <a:bodyPr/>
        <a:lstStyle/>
        <a:p>
          <a:endParaRPr lang="cs-CZ"/>
        </a:p>
      </dgm:t>
    </dgm:pt>
    <dgm:pt modelId="{2316BC3C-4274-4FEE-9FFE-64B4E5B2D3A0}">
      <dgm:prSet/>
      <dgm:spPr/>
      <dgm:t>
        <a:bodyPr/>
        <a:lstStyle/>
        <a:p>
          <a:pPr rtl="0"/>
          <a:r>
            <a:rPr lang="cs-CZ" baseline="0" smtClean="0"/>
            <a:t>(1) K výslovnému </a:t>
          </a:r>
          <a:r>
            <a:rPr lang="cs-CZ" u="sng" baseline="0" smtClean="0"/>
            <a:t>odvolání</a:t>
          </a:r>
          <a:r>
            <a:rPr lang="cs-CZ" baseline="0" smtClean="0"/>
            <a:t> prohlášení se vyžaduje projev vůle učiněný ve formě předepsané v § 39 odst. 1.</a:t>
          </a:r>
          <a:endParaRPr lang="cs-CZ"/>
        </a:p>
      </dgm:t>
    </dgm:pt>
    <dgm:pt modelId="{5178075F-F60C-4065-B0A2-22D73061C107}" type="parTrans" cxnId="{BCCD40C6-C348-49BE-9F48-63C76AC48E76}">
      <dgm:prSet/>
      <dgm:spPr/>
      <dgm:t>
        <a:bodyPr/>
        <a:lstStyle/>
        <a:p>
          <a:endParaRPr lang="cs-CZ"/>
        </a:p>
      </dgm:t>
    </dgm:pt>
    <dgm:pt modelId="{5E74F582-DCB3-4F5B-AE84-5C13E88E30F9}" type="sibTrans" cxnId="{BCCD40C6-C348-49BE-9F48-63C76AC48E76}">
      <dgm:prSet/>
      <dgm:spPr/>
      <dgm:t>
        <a:bodyPr/>
        <a:lstStyle/>
        <a:p>
          <a:endParaRPr lang="cs-CZ"/>
        </a:p>
      </dgm:t>
    </dgm:pt>
    <dgm:pt modelId="{333FCA33-3F58-419C-A2EF-444D5D0C2CBD}">
      <dgm:prSet/>
      <dgm:spPr/>
      <dgm:t>
        <a:bodyPr/>
        <a:lstStyle/>
        <a:p>
          <a:pPr rtl="0"/>
          <a:r>
            <a:rPr lang="cs-CZ" baseline="0" smtClean="0"/>
            <a:t>(2) </a:t>
          </a:r>
          <a:r>
            <a:rPr lang="cs-CZ" u="sng" baseline="0" smtClean="0"/>
            <a:t>Zničí-li listinu </a:t>
          </a:r>
          <a:r>
            <a:rPr lang="cs-CZ" baseline="0" smtClean="0"/>
            <a:t>obsahující prohlášení ten, kdo je učinil, má to účinky </a:t>
          </a:r>
          <a:r>
            <a:rPr lang="cs-CZ" u="sng" baseline="0" smtClean="0"/>
            <a:t>odvolání</a:t>
          </a:r>
          <a:r>
            <a:rPr lang="cs-CZ" baseline="0" smtClean="0"/>
            <a:t>.</a:t>
          </a:r>
          <a:endParaRPr lang="cs-CZ"/>
        </a:p>
      </dgm:t>
    </dgm:pt>
    <dgm:pt modelId="{AA70605C-2932-4A26-B6B7-D14BC0DC8903}" type="parTrans" cxnId="{772F5071-9E6A-430A-9DD6-FF2835626108}">
      <dgm:prSet/>
      <dgm:spPr/>
      <dgm:t>
        <a:bodyPr/>
        <a:lstStyle/>
        <a:p>
          <a:endParaRPr lang="cs-CZ"/>
        </a:p>
      </dgm:t>
    </dgm:pt>
    <dgm:pt modelId="{2FAD6145-5844-4F17-A5BD-A5ED7C5FCB8E}" type="sibTrans" cxnId="{772F5071-9E6A-430A-9DD6-FF2835626108}">
      <dgm:prSet/>
      <dgm:spPr/>
      <dgm:t>
        <a:bodyPr/>
        <a:lstStyle/>
        <a:p>
          <a:endParaRPr lang="cs-CZ"/>
        </a:p>
      </dgm:t>
    </dgm:pt>
    <dgm:pt modelId="{5D52BC07-536C-4762-98E7-C8406499C969}">
      <dgm:prSet/>
      <dgm:spPr/>
      <dgm:t>
        <a:bodyPr/>
        <a:lstStyle/>
        <a:p>
          <a:pPr rtl="0"/>
          <a:r>
            <a:rPr lang="cs-CZ" baseline="0" smtClean="0"/>
            <a:t>§ 42</a:t>
          </a:r>
          <a:endParaRPr lang="cs-CZ"/>
        </a:p>
      </dgm:t>
    </dgm:pt>
    <dgm:pt modelId="{E79B3DFF-E191-4E0B-B3CF-98F482B96232}" type="parTrans" cxnId="{1CDA9B36-D061-4BC4-8D72-D379306A4AC7}">
      <dgm:prSet/>
      <dgm:spPr/>
      <dgm:t>
        <a:bodyPr/>
        <a:lstStyle/>
        <a:p>
          <a:endParaRPr lang="cs-CZ"/>
        </a:p>
      </dgm:t>
    </dgm:pt>
    <dgm:pt modelId="{EDE7AC0E-2175-4700-9728-16381B1BD0B5}" type="sibTrans" cxnId="{1CDA9B36-D061-4BC4-8D72-D379306A4AC7}">
      <dgm:prSet/>
      <dgm:spPr/>
      <dgm:t>
        <a:bodyPr/>
        <a:lstStyle/>
        <a:p>
          <a:endParaRPr lang="cs-CZ"/>
        </a:p>
      </dgm:t>
    </dgm:pt>
    <dgm:pt modelId="{B1DA9413-9021-44D8-A61B-29CE7CCC4569}">
      <dgm:prSet/>
      <dgm:spPr/>
      <dgm:t>
        <a:bodyPr/>
        <a:lstStyle/>
        <a:p>
          <a:pPr rtl="0"/>
          <a:r>
            <a:rPr lang="cs-CZ" baseline="0" smtClean="0"/>
            <a:t>Týká-li se prohlášení </a:t>
          </a:r>
          <a:r>
            <a:rPr lang="cs-CZ" u="sng" baseline="0" smtClean="0"/>
            <a:t>jiné záležitosti než povolání opatrovníka</a:t>
          </a:r>
          <a:r>
            <a:rPr lang="cs-CZ" baseline="0" smtClean="0"/>
            <a:t> a je-li účinnost prohlášení vázána na </a:t>
          </a:r>
          <a:r>
            <a:rPr lang="cs-CZ" u="sng" baseline="0" smtClean="0"/>
            <a:t>podmínku</a:t>
          </a:r>
          <a:r>
            <a:rPr lang="cs-CZ" baseline="0" smtClean="0"/>
            <a:t>, rozhodne o </a:t>
          </a:r>
          <a:r>
            <a:rPr lang="cs-CZ" u="sng" baseline="0" smtClean="0"/>
            <a:t>splnění podmínky soud</a:t>
          </a:r>
          <a:r>
            <a:rPr lang="cs-CZ" baseline="0" smtClean="0"/>
            <a:t>.</a:t>
          </a:r>
          <a:endParaRPr lang="cs-CZ"/>
        </a:p>
      </dgm:t>
    </dgm:pt>
    <dgm:pt modelId="{8084FECA-D85A-498E-9D87-1147F78FA1DF}" type="parTrans" cxnId="{D7B87A06-3FED-4D13-9A5B-004E469E5F52}">
      <dgm:prSet/>
      <dgm:spPr/>
      <dgm:t>
        <a:bodyPr/>
        <a:lstStyle/>
        <a:p>
          <a:endParaRPr lang="cs-CZ"/>
        </a:p>
      </dgm:t>
    </dgm:pt>
    <dgm:pt modelId="{00F29816-74A5-4293-8BFB-B286FE684E01}" type="sibTrans" cxnId="{D7B87A06-3FED-4D13-9A5B-004E469E5F52}">
      <dgm:prSet/>
      <dgm:spPr/>
      <dgm:t>
        <a:bodyPr/>
        <a:lstStyle/>
        <a:p>
          <a:endParaRPr lang="cs-CZ"/>
        </a:p>
      </dgm:t>
    </dgm:pt>
    <dgm:pt modelId="{4252A32F-D99A-41AE-9469-E747808F4565}" type="pres">
      <dgm:prSet presAssocID="{3973C40B-08EB-4689-BEE7-254E629D933A}" presName="Name0" presStyleCnt="0">
        <dgm:presLayoutVars>
          <dgm:dir/>
          <dgm:animLvl val="lvl"/>
          <dgm:resizeHandles val="exact"/>
        </dgm:presLayoutVars>
      </dgm:prSet>
      <dgm:spPr/>
    </dgm:pt>
    <dgm:pt modelId="{58C07D6E-FA2D-418D-8C12-E94CAC342BA1}" type="pres">
      <dgm:prSet presAssocID="{4AE114E9-BC1E-48C4-A173-444C4012C1EC}" presName="linNode" presStyleCnt="0"/>
      <dgm:spPr/>
    </dgm:pt>
    <dgm:pt modelId="{9A628953-DAA5-4E30-BC30-D3ECC0F52D5F}" type="pres">
      <dgm:prSet presAssocID="{4AE114E9-BC1E-48C4-A173-444C4012C1EC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968E0BF3-1BF6-4165-A647-53012DA56D4E}" type="pres">
      <dgm:prSet presAssocID="{4AE114E9-BC1E-48C4-A173-444C4012C1EC}" presName="descendantText" presStyleLbl="alignAccFollowNode1" presStyleIdx="0" presStyleCnt="2">
        <dgm:presLayoutVars>
          <dgm:bulletEnabled val="1"/>
        </dgm:presLayoutVars>
      </dgm:prSet>
      <dgm:spPr/>
    </dgm:pt>
    <dgm:pt modelId="{5C0ECAD3-BE7E-43B3-BB28-FD67C9FE1C6C}" type="pres">
      <dgm:prSet presAssocID="{7808BFBF-BB09-4868-89FD-DD6ADE82456C}" presName="sp" presStyleCnt="0"/>
      <dgm:spPr/>
    </dgm:pt>
    <dgm:pt modelId="{33F026A5-7019-4C08-91CC-929A4DE4D2B9}" type="pres">
      <dgm:prSet presAssocID="{5D52BC07-536C-4762-98E7-C8406499C969}" presName="linNode" presStyleCnt="0"/>
      <dgm:spPr/>
    </dgm:pt>
    <dgm:pt modelId="{D5186978-1DAF-4F8D-B5E4-835E2339F0E1}" type="pres">
      <dgm:prSet presAssocID="{5D52BC07-536C-4762-98E7-C8406499C969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1FA57461-02E8-40D0-BFF0-35D91E621192}" type="pres">
      <dgm:prSet presAssocID="{5D52BC07-536C-4762-98E7-C8406499C969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1CDA9B36-D061-4BC4-8D72-D379306A4AC7}" srcId="{3973C40B-08EB-4689-BEE7-254E629D933A}" destId="{5D52BC07-536C-4762-98E7-C8406499C969}" srcOrd="1" destOrd="0" parTransId="{E79B3DFF-E191-4E0B-B3CF-98F482B96232}" sibTransId="{EDE7AC0E-2175-4700-9728-16381B1BD0B5}"/>
    <dgm:cxn modelId="{7CDE07FC-651F-4383-9602-325E0B647171}" type="presOf" srcId="{3973C40B-08EB-4689-BEE7-254E629D933A}" destId="{4252A32F-D99A-41AE-9469-E747808F4565}" srcOrd="0" destOrd="0" presId="urn:microsoft.com/office/officeart/2005/8/layout/vList5"/>
    <dgm:cxn modelId="{772F5071-9E6A-430A-9DD6-FF2835626108}" srcId="{4AE114E9-BC1E-48C4-A173-444C4012C1EC}" destId="{333FCA33-3F58-419C-A2EF-444D5D0C2CBD}" srcOrd="1" destOrd="0" parTransId="{AA70605C-2932-4A26-B6B7-D14BC0DC8903}" sibTransId="{2FAD6145-5844-4F17-A5BD-A5ED7C5FCB8E}"/>
    <dgm:cxn modelId="{152E3B76-CCD8-4F0B-BEB4-332E3999496F}" type="presOf" srcId="{5D52BC07-536C-4762-98E7-C8406499C969}" destId="{D5186978-1DAF-4F8D-B5E4-835E2339F0E1}" srcOrd="0" destOrd="0" presId="urn:microsoft.com/office/officeart/2005/8/layout/vList5"/>
    <dgm:cxn modelId="{2B339D7F-0D65-4BCF-B46A-7E94CB9DB459}" srcId="{3973C40B-08EB-4689-BEE7-254E629D933A}" destId="{4AE114E9-BC1E-48C4-A173-444C4012C1EC}" srcOrd="0" destOrd="0" parTransId="{F98592F2-6B04-406A-8C4F-6C9D0CFC4041}" sibTransId="{7808BFBF-BB09-4868-89FD-DD6ADE82456C}"/>
    <dgm:cxn modelId="{95B44B28-9092-4560-A478-18CE64C971AD}" type="presOf" srcId="{333FCA33-3F58-419C-A2EF-444D5D0C2CBD}" destId="{968E0BF3-1BF6-4165-A647-53012DA56D4E}" srcOrd="0" destOrd="1" presId="urn:microsoft.com/office/officeart/2005/8/layout/vList5"/>
    <dgm:cxn modelId="{EB9DFBE6-9D00-4CCA-AA0A-8F2B4E2A38DA}" type="presOf" srcId="{4AE114E9-BC1E-48C4-A173-444C4012C1EC}" destId="{9A628953-DAA5-4E30-BC30-D3ECC0F52D5F}" srcOrd="0" destOrd="0" presId="urn:microsoft.com/office/officeart/2005/8/layout/vList5"/>
    <dgm:cxn modelId="{D7B87A06-3FED-4D13-9A5B-004E469E5F52}" srcId="{5D52BC07-536C-4762-98E7-C8406499C969}" destId="{B1DA9413-9021-44D8-A61B-29CE7CCC4569}" srcOrd="0" destOrd="0" parTransId="{8084FECA-D85A-498E-9D87-1147F78FA1DF}" sibTransId="{00F29816-74A5-4293-8BFB-B286FE684E01}"/>
    <dgm:cxn modelId="{AB9307DA-B6A3-4407-8A8C-CA6D71606075}" type="presOf" srcId="{B1DA9413-9021-44D8-A61B-29CE7CCC4569}" destId="{1FA57461-02E8-40D0-BFF0-35D91E621192}" srcOrd="0" destOrd="0" presId="urn:microsoft.com/office/officeart/2005/8/layout/vList5"/>
    <dgm:cxn modelId="{55E1DACA-B23C-450B-8EBF-0E1E49B7B7C0}" type="presOf" srcId="{2316BC3C-4274-4FEE-9FFE-64B4E5B2D3A0}" destId="{968E0BF3-1BF6-4165-A647-53012DA56D4E}" srcOrd="0" destOrd="0" presId="urn:microsoft.com/office/officeart/2005/8/layout/vList5"/>
    <dgm:cxn modelId="{BCCD40C6-C348-49BE-9F48-63C76AC48E76}" srcId="{4AE114E9-BC1E-48C4-A173-444C4012C1EC}" destId="{2316BC3C-4274-4FEE-9FFE-64B4E5B2D3A0}" srcOrd="0" destOrd="0" parTransId="{5178075F-F60C-4065-B0A2-22D73061C107}" sibTransId="{5E74F582-DCB3-4F5B-AE84-5C13E88E30F9}"/>
    <dgm:cxn modelId="{A9EBC80E-879C-4713-993D-A96E63A84DB5}" type="presParOf" srcId="{4252A32F-D99A-41AE-9469-E747808F4565}" destId="{58C07D6E-FA2D-418D-8C12-E94CAC342BA1}" srcOrd="0" destOrd="0" presId="urn:microsoft.com/office/officeart/2005/8/layout/vList5"/>
    <dgm:cxn modelId="{119B5D1D-905C-4EC2-AE6E-B85A2484D614}" type="presParOf" srcId="{58C07D6E-FA2D-418D-8C12-E94CAC342BA1}" destId="{9A628953-DAA5-4E30-BC30-D3ECC0F52D5F}" srcOrd="0" destOrd="0" presId="urn:microsoft.com/office/officeart/2005/8/layout/vList5"/>
    <dgm:cxn modelId="{B8755FAD-4BE1-4D4E-8394-47CDFE5AC5F0}" type="presParOf" srcId="{58C07D6E-FA2D-418D-8C12-E94CAC342BA1}" destId="{968E0BF3-1BF6-4165-A647-53012DA56D4E}" srcOrd="1" destOrd="0" presId="urn:microsoft.com/office/officeart/2005/8/layout/vList5"/>
    <dgm:cxn modelId="{7EC98277-9635-44CE-922D-850468AA6062}" type="presParOf" srcId="{4252A32F-D99A-41AE-9469-E747808F4565}" destId="{5C0ECAD3-BE7E-43B3-BB28-FD67C9FE1C6C}" srcOrd="1" destOrd="0" presId="urn:microsoft.com/office/officeart/2005/8/layout/vList5"/>
    <dgm:cxn modelId="{9BAC1A2A-0BA1-4167-B03F-43EAA8153BD8}" type="presParOf" srcId="{4252A32F-D99A-41AE-9469-E747808F4565}" destId="{33F026A5-7019-4C08-91CC-929A4DE4D2B9}" srcOrd="2" destOrd="0" presId="urn:microsoft.com/office/officeart/2005/8/layout/vList5"/>
    <dgm:cxn modelId="{6CAABA76-46C3-469D-875F-ED7986501590}" type="presParOf" srcId="{33F026A5-7019-4C08-91CC-929A4DE4D2B9}" destId="{D5186978-1DAF-4F8D-B5E4-835E2339F0E1}" srcOrd="0" destOrd="0" presId="urn:microsoft.com/office/officeart/2005/8/layout/vList5"/>
    <dgm:cxn modelId="{48CEB0F7-5F17-4459-8812-A98D3853E41E}" type="presParOf" srcId="{33F026A5-7019-4C08-91CC-929A4DE4D2B9}" destId="{1FA57461-02E8-40D0-BFF0-35D91E62119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113F9F3-9FBF-4832-B7A8-BD85581ACC3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05E7A98A-6B65-4662-AC9D-DE9824B2E226}">
      <dgm:prSet/>
      <dgm:spPr/>
      <dgm:t>
        <a:bodyPr/>
        <a:lstStyle/>
        <a:p>
          <a:pPr rtl="0"/>
          <a:r>
            <a:rPr lang="cs-CZ" baseline="0" smtClean="0"/>
            <a:t>§ 43</a:t>
          </a:r>
          <a:endParaRPr lang="cs-CZ"/>
        </a:p>
      </dgm:t>
    </dgm:pt>
    <dgm:pt modelId="{49489033-E0F3-4154-B6A6-E0D77C7249C4}" type="parTrans" cxnId="{F12747BF-10D1-431A-8AF4-D3B820ECAB7D}">
      <dgm:prSet/>
      <dgm:spPr/>
      <dgm:t>
        <a:bodyPr/>
        <a:lstStyle/>
        <a:p>
          <a:endParaRPr lang="cs-CZ"/>
        </a:p>
      </dgm:t>
    </dgm:pt>
    <dgm:pt modelId="{42378A9A-FC66-4283-B468-4FFAFBB726F5}" type="sibTrans" cxnId="{F12747BF-10D1-431A-8AF4-D3B820ECAB7D}">
      <dgm:prSet/>
      <dgm:spPr/>
      <dgm:t>
        <a:bodyPr/>
        <a:lstStyle/>
        <a:p>
          <a:endParaRPr lang="cs-CZ"/>
        </a:p>
      </dgm:t>
    </dgm:pt>
    <dgm:pt modelId="{03468B47-9674-4858-A0CF-997418DCD2A9}">
      <dgm:prSet/>
      <dgm:spPr/>
      <dgm:t>
        <a:bodyPr/>
        <a:lstStyle/>
        <a:p>
          <a:pPr rtl="0"/>
          <a:r>
            <a:rPr lang="cs-CZ" u="sng" baseline="0" dirty="0" smtClean="0"/>
            <a:t>Změní-li se okolnosti </a:t>
          </a:r>
          <a:r>
            <a:rPr lang="cs-CZ" baseline="0" dirty="0" smtClean="0"/>
            <a:t>zjevně tak podstatným způsobem, že člověk, který prohlášení učinil, by je za takových okolností neučinil nebo by je učinil s jiným obsahem, </a:t>
          </a:r>
          <a:r>
            <a:rPr lang="cs-CZ" u="sng" baseline="0" dirty="0" smtClean="0"/>
            <a:t>soud prohlášení změní nebo zruší</a:t>
          </a:r>
          <a:r>
            <a:rPr lang="cs-CZ" baseline="0" dirty="0" smtClean="0"/>
            <a:t>, pokud by jinak člověku, který prohlášení učinil, </a:t>
          </a:r>
          <a:r>
            <a:rPr lang="cs-CZ" u="sng" baseline="0" dirty="0" smtClean="0"/>
            <a:t>hrozila závažná újma</a:t>
          </a:r>
          <a:r>
            <a:rPr lang="cs-CZ" baseline="0" dirty="0" smtClean="0"/>
            <a:t>. Před vydáním rozhodnutí soud vyvine potřebné úsilí, aby zjistil názor člověka, o jehož prohlášení rozhoduje, a to i za použití takového způsobu dorozumívání, který si člověk zvolí.</a:t>
          </a:r>
          <a:endParaRPr lang="cs-CZ" dirty="0"/>
        </a:p>
      </dgm:t>
    </dgm:pt>
    <dgm:pt modelId="{8583F3C3-C602-4F7E-ABAB-F83DDB92254E}" type="parTrans" cxnId="{398E5B64-4BB8-4A7E-BE87-5018555708CD}">
      <dgm:prSet/>
      <dgm:spPr/>
      <dgm:t>
        <a:bodyPr/>
        <a:lstStyle/>
        <a:p>
          <a:endParaRPr lang="cs-CZ"/>
        </a:p>
      </dgm:t>
    </dgm:pt>
    <dgm:pt modelId="{6657F967-A2B1-4240-96A3-94D2847A0F6D}" type="sibTrans" cxnId="{398E5B64-4BB8-4A7E-BE87-5018555708CD}">
      <dgm:prSet/>
      <dgm:spPr/>
      <dgm:t>
        <a:bodyPr/>
        <a:lstStyle/>
        <a:p>
          <a:endParaRPr lang="cs-CZ"/>
        </a:p>
      </dgm:t>
    </dgm:pt>
    <dgm:pt modelId="{45D1B5B4-60F7-4F9D-A5B0-AF2428808EBD}">
      <dgm:prSet/>
      <dgm:spPr/>
      <dgm:t>
        <a:bodyPr/>
        <a:lstStyle/>
        <a:p>
          <a:pPr rtl="0"/>
          <a:r>
            <a:rPr lang="cs-CZ" baseline="0" smtClean="0"/>
            <a:t>§ 44</a:t>
          </a:r>
          <a:endParaRPr lang="cs-CZ"/>
        </a:p>
      </dgm:t>
    </dgm:pt>
    <dgm:pt modelId="{EC4D515B-9FB5-48A1-8ADC-55841172CCAA}" type="parTrans" cxnId="{F1CA9345-2E84-4EE6-ABFD-4BFE6C64A5EB}">
      <dgm:prSet/>
      <dgm:spPr/>
      <dgm:t>
        <a:bodyPr/>
        <a:lstStyle/>
        <a:p>
          <a:endParaRPr lang="cs-CZ"/>
        </a:p>
      </dgm:t>
    </dgm:pt>
    <dgm:pt modelId="{DA41BB35-94CD-4FD5-AD16-74A688C9A399}" type="sibTrans" cxnId="{F1CA9345-2E84-4EE6-ABFD-4BFE6C64A5EB}">
      <dgm:prSet/>
      <dgm:spPr/>
      <dgm:t>
        <a:bodyPr/>
        <a:lstStyle/>
        <a:p>
          <a:endParaRPr lang="cs-CZ"/>
        </a:p>
      </dgm:t>
    </dgm:pt>
    <dgm:pt modelId="{49AB647C-8912-4168-B47D-92EE969F016E}">
      <dgm:prSet/>
      <dgm:spPr/>
      <dgm:t>
        <a:bodyPr/>
        <a:lstStyle/>
        <a:p>
          <a:pPr rtl="0"/>
          <a:r>
            <a:rPr lang="cs-CZ" baseline="0" smtClean="0"/>
            <a:t>Je-li prohlášení nebo jeho odvolání </a:t>
          </a:r>
          <a:r>
            <a:rPr lang="cs-CZ" u="sng" baseline="0" smtClean="0"/>
            <a:t>neplatné</a:t>
          </a:r>
          <a:r>
            <a:rPr lang="cs-CZ" baseline="0" smtClean="0"/>
            <a:t>, soud k nim </a:t>
          </a:r>
          <a:r>
            <a:rPr lang="cs-CZ" u="sng" baseline="0" smtClean="0"/>
            <a:t>přihlédne</a:t>
          </a:r>
          <a:r>
            <a:rPr lang="cs-CZ" baseline="0" smtClean="0"/>
            <a:t>, není-li příčiny </a:t>
          </a:r>
          <a:r>
            <a:rPr lang="cs-CZ" u="sng" baseline="0" smtClean="0"/>
            <a:t>pochybovat o vůli toho</a:t>
          </a:r>
          <a:r>
            <a:rPr lang="cs-CZ" baseline="0" smtClean="0"/>
            <a:t>, kdo je učinil.</a:t>
          </a:r>
          <a:endParaRPr lang="cs-CZ"/>
        </a:p>
      </dgm:t>
    </dgm:pt>
    <dgm:pt modelId="{20C29CF2-78D2-43B5-9641-C828A24326D9}" type="parTrans" cxnId="{0E82D197-41C0-4584-83F7-23B15BE94ADF}">
      <dgm:prSet/>
      <dgm:spPr/>
      <dgm:t>
        <a:bodyPr/>
        <a:lstStyle/>
        <a:p>
          <a:endParaRPr lang="cs-CZ"/>
        </a:p>
      </dgm:t>
    </dgm:pt>
    <dgm:pt modelId="{CDE00FF0-0C4D-4993-A01F-DCF085E62385}" type="sibTrans" cxnId="{0E82D197-41C0-4584-83F7-23B15BE94ADF}">
      <dgm:prSet/>
      <dgm:spPr/>
      <dgm:t>
        <a:bodyPr/>
        <a:lstStyle/>
        <a:p>
          <a:endParaRPr lang="cs-CZ"/>
        </a:p>
      </dgm:t>
    </dgm:pt>
    <dgm:pt modelId="{06327DC9-34FE-47B1-BDAC-D686C4BD2E52}" type="pres">
      <dgm:prSet presAssocID="{8113F9F3-9FBF-4832-B7A8-BD85581ACC33}" presName="Name0" presStyleCnt="0">
        <dgm:presLayoutVars>
          <dgm:dir/>
          <dgm:animLvl val="lvl"/>
          <dgm:resizeHandles val="exact"/>
        </dgm:presLayoutVars>
      </dgm:prSet>
      <dgm:spPr/>
    </dgm:pt>
    <dgm:pt modelId="{AE0262C1-29D1-4D96-B10C-3842BA5300E2}" type="pres">
      <dgm:prSet presAssocID="{05E7A98A-6B65-4662-AC9D-DE9824B2E226}" presName="composite" presStyleCnt="0"/>
      <dgm:spPr/>
    </dgm:pt>
    <dgm:pt modelId="{1510578C-0D5A-46EB-951C-6E8C9D03ED3E}" type="pres">
      <dgm:prSet presAssocID="{05E7A98A-6B65-4662-AC9D-DE9824B2E226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C2C22685-9B07-4E3E-A7C3-79C4AD68BDE2}" type="pres">
      <dgm:prSet presAssocID="{05E7A98A-6B65-4662-AC9D-DE9824B2E226}" presName="desTx" presStyleLbl="alignAccFollowNode1" presStyleIdx="0" presStyleCnt="2">
        <dgm:presLayoutVars>
          <dgm:bulletEnabled val="1"/>
        </dgm:presLayoutVars>
      </dgm:prSet>
      <dgm:spPr/>
    </dgm:pt>
    <dgm:pt modelId="{38252C1E-755E-4F5D-811A-615ECDCBEA09}" type="pres">
      <dgm:prSet presAssocID="{42378A9A-FC66-4283-B468-4FFAFBB726F5}" presName="space" presStyleCnt="0"/>
      <dgm:spPr/>
    </dgm:pt>
    <dgm:pt modelId="{CE6F7073-7E4C-4805-9E23-DD3CF628D808}" type="pres">
      <dgm:prSet presAssocID="{45D1B5B4-60F7-4F9D-A5B0-AF2428808EBD}" presName="composite" presStyleCnt="0"/>
      <dgm:spPr/>
    </dgm:pt>
    <dgm:pt modelId="{06EEFA33-A89C-4D15-ACDD-3E06502B669D}" type="pres">
      <dgm:prSet presAssocID="{45D1B5B4-60F7-4F9D-A5B0-AF2428808EBD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C1DD8F2A-1281-4035-B34C-2E0B1823DBAD}" type="pres">
      <dgm:prSet presAssocID="{45D1B5B4-60F7-4F9D-A5B0-AF2428808EBD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1E3B26FF-D87A-44D9-A0AB-F3FAD047A9F4}" type="presOf" srcId="{49AB647C-8912-4168-B47D-92EE969F016E}" destId="{C1DD8F2A-1281-4035-B34C-2E0B1823DBAD}" srcOrd="0" destOrd="0" presId="urn:microsoft.com/office/officeart/2005/8/layout/hList1"/>
    <dgm:cxn modelId="{EF4CCCD9-2E73-48B9-BF5C-26B9D6D2D582}" type="presOf" srcId="{45D1B5B4-60F7-4F9D-A5B0-AF2428808EBD}" destId="{06EEFA33-A89C-4D15-ACDD-3E06502B669D}" srcOrd="0" destOrd="0" presId="urn:microsoft.com/office/officeart/2005/8/layout/hList1"/>
    <dgm:cxn modelId="{0E82D197-41C0-4584-83F7-23B15BE94ADF}" srcId="{45D1B5B4-60F7-4F9D-A5B0-AF2428808EBD}" destId="{49AB647C-8912-4168-B47D-92EE969F016E}" srcOrd="0" destOrd="0" parTransId="{20C29CF2-78D2-43B5-9641-C828A24326D9}" sibTransId="{CDE00FF0-0C4D-4993-A01F-DCF085E62385}"/>
    <dgm:cxn modelId="{BB4B6C69-0BD3-4C9B-B6F3-4DB3AED6707B}" type="presOf" srcId="{05E7A98A-6B65-4662-AC9D-DE9824B2E226}" destId="{1510578C-0D5A-46EB-951C-6E8C9D03ED3E}" srcOrd="0" destOrd="0" presId="urn:microsoft.com/office/officeart/2005/8/layout/hList1"/>
    <dgm:cxn modelId="{822EA48A-8BCB-47C1-9E9A-A74ECE9138D1}" type="presOf" srcId="{03468B47-9674-4858-A0CF-997418DCD2A9}" destId="{C2C22685-9B07-4E3E-A7C3-79C4AD68BDE2}" srcOrd="0" destOrd="0" presId="urn:microsoft.com/office/officeart/2005/8/layout/hList1"/>
    <dgm:cxn modelId="{398E5B64-4BB8-4A7E-BE87-5018555708CD}" srcId="{05E7A98A-6B65-4662-AC9D-DE9824B2E226}" destId="{03468B47-9674-4858-A0CF-997418DCD2A9}" srcOrd="0" destOrd="0" parTransId="{8583F3C3-C602-4F7E-ABAB-F83DDB92254E}" sibTransId="{6657F967-A2B1-4240-96A3-94D2847A0F6D}"/>
    <dgm:cxn modelId="{F1CA9345-2E84-4EE6-ABFD-4BFE6C64A5EB}" srcId="{8113F9F3-9FBF-4832-B7A8-BD85581ACC33}" destId="{45D1B5B4-60F7-4F9D-A5B0-AF2428808EBD}" srcOrd="1" destOrd="0" parTransId="{EC4D515B-9FB5-48A1-8ADC-55841172CCAA}" sibTransId="{DA41BB35-94CD-4FD5-AD16-74A688C9A399}"/>
    <dgm:cxn modelId="{F12747BF-10D1-431A-8AF4-D3B820ECAB7D}" srcId="{8113F9F3-9FBF-4832-B7A8-BD85581ACC33}" destId="{05E7A98A-6B65-4662-AC9D-DE9824B2E226}" srcOrd="0" destOrd="0" parTransId="{49489033-E0F3-4154-B6A6-E0D77C7249C4}" sibTransId="{42378A9A-FC66-4283-B468-4FFAFBB726F5}"/>
    <dgm:cxn modelId="{90D9006E-3D6F-4C34-A56E-F1156F4A9C8C}" type="presOf" srcId="{8113F9F3-9FBF-4832-B7A8-BD85581ACC33}" destId="{06327DC9-34FE-47B1-BDAC-D686C4BD2E52}" srcOrd="0" destOrd="0" presId="urn:microsoft.com/office/officeart/2005/8/layout/hList1"/>
    <dgm:cxn modelId="{EC24C25C-6162-4E7B-B8C8-2B81D466B43F}" type="presParOf" srcId="{06327DC9-34FE-47B1-BDAC-D686C4BD2E52}" destId="{AE0262C1-29D1-4D96-B10C-3842BA5300E2}" srcOrd="0" destOrd="0" presId="urn:microsoft.com/office/officeart/2005/8/layout/hList1"/>
    <dgm:cxn modelId="{9B7D72A1-47F5-4CC5-82F8-19BDC94AA85E}" type="presParOf" srcId="{AE0262C1-29D1-4D96-B10C-3842BA5300E2}" destId="{1510578C-0D5A-46EB-951C-6E8C9D03ED3E}" srcOrd="0" destOrd="0" presId="urn:microsoft.com/office/officeart/2005/8/layout/hList1"/>
    <dgm:cxn modelId="{DBD74262-7230-4FA5-84C5-3B508076F99C}" type="presParOf" srcId="{AE0262C1-29D1-4D96-B10C-3842BA5300E2}" destId="{C2C22685-9B07-4E3E-A7C3-79C4AD68BDE2}" srcOrd="1" destOrd="0" presId="urn:microsoft.com/office/officeart/2005/8/layout/hList1"/>
    <dgm:cxn modelId="{0630DCA7-7AA0-41EB-9DE2-88A01D8E7C79}" type="presParOf" srcId="{06327DC9-34FE-47B1-BDAC-D686C4BD2E52}" destId="{38252C1E-755E-4F5D-811A-615ECDCBEA09}" srcOrd="1" destOrd="0" presId="urn:microsoft.com/office/officeart/2005/8/layout/hList1"/>
    <dgm:cxn modelId="{6354E05A-FE2D-4A71-AE93-8AAFC5815FA1}" type="presParOf" srcId="{06327DC9-34FE-47B1-BDAC-D686C4BD2E52}" destId="{CE6F7073-7E4C-4805-9E23-DD3CF628D808}" srcOrd="2" destOrd="0" presId="urn:microsoft.com/office/officeart/2005/8/layout/hList1"/>
    <dgm:cxn modelId="{79D5E4DA-892C-4E8A-ACE4-A9A53DEF1338}" type="presParOf" srcId="{CE6F7073-7E4C-4805-9E23-DD3CF628D808}" destId="{06EEFA33-A89C-4D15-ACDD-3E06502B669D}" srcOrd="0" destOrd="0" presId="urn:microsoft.com/office/officeart/2005/8/layout/hList1"/>
    <dgm:cxn modelId="{C74F6283-7B98-461A-B1CF-A3A443261017}" type="presParOf" srcId="{CE6F7073-7E4C-4805-9E23-DD3CF628D808}" destId="{C1DD8F2A-1281-4035-B34C-2E0B1823DBA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07DED20-D21E-47ED-ADA5-E37AB0D36783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EEF6A246-6323-477E-875F-3B9BE1196AEA}">
      <dgm:prSet custT="1"/>
      <dgm:spPr/>
      <dgm:t>
        <a:bodyPr/>
        <a:lstStyle/>
        <a:p>
          <a:pPr rtl="0"/>
          <a:r>
            <a:rPr lang="cs-CZ" sz="2000" baseline="0" dirty="0" smtClean="0"/>
            <a:t>a) prokazatelně předá pacienta </a:t>
          </a:r>
        </a:p>
        <a:p>
          <a:pPr rtl="0"/>
          <a:r>
            <a:rPr lang="cs-CZ" sz="2000" u="sng" baseline="0" dirty="0" smtClean="0"/>
            <a:t>s jeho souhlasem </a:t>
          </a:r>
        </a:p>
        <a:p>
          <a:pPr rtl="0"/>
          <a:r>
            <a:rPr lang="cs-CZ" sz="2000" baseline="0" dirty="0" smtClean="0"/>
            <a:t>do péče </a:t>
          </a:r>
        </a:p>
        <a:p>
          <a:pPr rtl="0"/>
          <a:r>
            <a:rPr lang="cs-CZ" sz="2000" baseline="0" dirty="0" smtClean="0"/>
            <a:t>jiného poskytovatele,</a:t>
          </a:r>
          <a:endParaRPr lang="cs-CZ" sz="2000" dirty="0"/>
        </a:p>
      </dgm:t>
    </dgm:pt>
    <dgm:pt modelId="{FDD7E3C2-BFD3-4047-A154-8037728223EB}" type="parTrans" cxnId="{9C50B0A1-2757-4B53-A92D-295F946D8054}">
      <dgm:prSet/>
      <dgm:spPr/>
      <dgm:t>
        <a:bodyPr/>
        <a:lstStyle/>
        <a:p>
          <a:endParaRPr lang="cs-CZ"/>
        </a:p>
      </dgm:t>
    </dgm:pt>
    <dgm:pt modelId="{B849F94C-5C93-47B5-AA01-3315876F74B7}" type="sibTrans" cxnId="{9C50B0A1-2757-4B53-A92D-295F946D8054}">
      <dgm:prSet/>
      <dgm:spPr/>
      <dgm:t>
        <a:bodyPr/>
        <a:lstStyle/>
        <a:p>
          <a:endParaRPr lang="cs-CZ"/>
        </a:p>
      </dgm:t>
    </dgm:pt>
    <dgm:pt modelId="{924CC647-A472-44B8-9A06-BC78F357395A}">
      <dgm:prSet custT="1"/>
      <dgm:spPr/>
      <dgm:t>
        <a:bodyPr/>
        <a:lstStyle/>
        <a:p>
          <a:pPr rtl="0"/>
          <a:r>
            <a:rPr lang="cs-CZ" sz="2000" baseline="0" dirty="0" smtClean="0"/>
            <a:t>b) </a:t>
          </a:r>
          <a:r>
            <a:rPr lang="cs-CZ" sz="2000" u="sng" baseline="0" dirty="0" smtClean="0"/>
            <a:t>pominou důvody</a:t>
          </a:r>
        </a:p>
        <a:p>
          <a:pPr rtl="0"/>
          <a:r>
            <a:rPr lang="cs-CZ" sz="2000" u="sng" baseline="0" dirty="0" smtClean="0"/>
            <a:t> </a:t>
          </a:r>
          <a:r>
            <a:rPr lang="cs-CZ" sz="2000" baseline="0" dirty="0" smtClean="0"/>
            <a:t>pro poskytování zdravotních služeb; </a:t>
          </a:r>
          <a:endParaRPr lang="cs-CZ" sz="2000" dirty="0"/>
        </a:p>
      </dgm:t>
    </dgm:pt>
    <dgm:pt modelId="{9F83011E-C70C-49D0-ADC4-C6ADC1772477}" type="parTrans" cxnId="{C44E4789-244C-43B1-ADB9-1BF37DA2EC65}">
      <dgm:prSet/>
      <dgm:spPr/>
      <dgm:t>
        <a:bodyPr/>
        <a:lstStyle/>
        <a:p>
          <a:endParaRPr lang="cs-CZ"/>
        </a:p>
      </dgm:t>
    </dgm:pt>
    <dgm:pt modelId="{4BA1FFB3-E75D-4AD2-A8FD-D96777F4683E}" type="sibTrans" cxnId="{C44E4789-244C-43B1-ADB9-1BF37DA2EC65}">
      <dgm:prSet/>
      <dgm:spPr/>
      <dgm:t>
        <a:bodyPr/>
        <a:lstStyle/>
        <a:p>
          <a:endParaRPr lang="cs-CZ"/>
        </a:p>
      </dgm:t>
    </dgm:pt>
    <dgm:pt modelId="{14589DBC-D7CF-477A-8F7B-FEDDA228523B}">
      <dgm:prSet custT="1"/>
      <dgm:spPr/>
      <dgm:t>
        <a:bodyPr/>
        <a:lstStyle/>
        <a:p>
          <a:pPr rtl="0"/>
          <a:r>
            <a:rPr lang="cs-CZ" sz="2000" baseline="0" dirty="0" smtClean="0"/>
            <a:t>c) pacient vysloví nesouhlas s poskytováním </a:t>
          </a:r>
          <a:r>
            <a:rPr lang="cs-CZ" sz="2000" u="sng" baseline="0" dirty="0" smtClean="0"/>
            <a:t>veškerých</a:t>
          </a:r>
          <a:r>
            <a:rPr lang="cs-CZ" sz="2000" baseline="0" dirty="0" smtClean="0"/>
            <a:t> zdravotních služeb,</a:t>
          </a:r>
          <a:endParaRPr lang="cs-CZ" sz="2000" dirty="0"/>
        </a:p>
      </dgm:t>
    </dgm:pt>
    <dgm:pt modelId="{32648A84-9F7C-4751-9756-CE6F9F846F57}" type="parTrans" cxnId="{17774051-1349-4A2E-959D-CBFE2349D5E4}">
      <dgm:prSet/>
      <dgm:spPr/>
      <dgm:t>
        <a:bodyPr/>
        <a:lstStyle/>
        <a:p>
          <a:endParaRPr lang="cs-CZ"/>
        </a:p>
      </dgm:t>
    </dgm:pt>
    <dgm:pt modelId="{4B5D9ED1-FB60-48BF-B704-9D0C680414A3}" type="sibTrans" cxnId="{17774051-1349-4A2E-959D-CBFE2349D5E4}">
      <dgm:prSet/>
      <dgm:spPr/>
      <dgm:t>
        <a:bodyPr/>
        <a:lstStyle/>
        <a:p>
          <a:endParaRPr lang="cs-CZ"/>
        </a:p>
      </dgm:t>
    </dgm:pt>
    <dgm:pt modelId="{6846E6C7-F7CC-4FEE-B764-AF04563DCF1B}">
      <dgm:prSet custT="1"/>
      <dgm:spPr/>
      <dgm:t>
        <a:bodyPr/>
        <a:lstStyle/>
        <a:p>
          <a:pPr rtl="0"/>
          <a:r>
            <a:rPr lang="cs-CZ" sz="1600" baseline="0" dirty="0" smtClean="0"/>
            <a:t>d) pacient závažným způsobem úmyslně a soustavně nedodržuje navržený individuální léčebný postup, pokud s poskytováním zdravotních služeb nevyslovil souhlas, nebo se neřídí vnitřním řádem a jeho chování není způsobeno zdravotním stavem,</a:t>
          </a:r>
          <a:endParaRPr lang="cs-CZ" sz="1600" dirty="0"/>
        </a:p>
      </dgm:t>
    </dgm:pt>
    <dgm:pt modelId="{29C8B1FB-A362-4694-82B2-17556E09FC46}" type="parTrans" cxnId="{AEA01F62-AC28-4561-A865-EDFB04738445}">
      <dgm:prSet/>
      <dgm:spPr/>
      <dgm:t>
        <a:bodyPr/>
        <a:lstStyle/>
        <a:p>
          <a:endParaRPr lang="cs-CZ"/>
        </a:p>
      </dgm:t>
    </dgm:pt>
    <dgm:pt modelId="{5E9E21A8-6CE6-4841-8D91-D04C73D244BB}" type="sibTrans" cxnId="{AEA01F62-AC28-4561-A865-EDFB04738445}">
      <dgm:prSet/>
      <dgm:spPr/>
      <dgm:t>
        <a:bodyPr/>
        <a:lstStyle/>
        <a:p>
          <a:endParaRPr lang="cs-CZ"/>
        </a:p>
      </dgm:t>
    </dgm:pt>
    <dgm:pt modelId="{798A7554-F583-4BDE-942C-20ABAB7C7D79}">
      <dgm:prSet custT="1"/>
      <dgm:spPr/>
      <dgm:t>
        <a:bodyPr/>
        <a:lstStyle/>
        <a:p>
          <a:pPr rtl="0"/>
          <a:r>
            <a:rPr lang="cs-CZ" sz="2000" baseline="0" dirty="0" smtClean="0"/>
            <a:t>e) přestal </a:t>
          </a:r>
          <a:r>
            <a:rPr lang="cs-CZ" sz="2000" u="sng" baseline="0" dirty="0" smtClean="0"/>
            <a:t>poskytovat součinnost </a:t>
          </a:r>
          <a:r>
            <a:rPr lang="cs-CZ" sz="2000" baseline="0" dirty="0" smtClean="0"/>
            <a:t>nezbytnou pro další poskytování zdravotních služeb; to neplatí, jestliže neposkytování součinnosti souvisí se zdravotním stavem pacienta;</a:t>
          </a:r>
          <a:endParaRPr lang="cs-CZ" sz="2000" dirty="0"/>
        </a:p>
      </dgm:t>
    </dgm:pt>
    <dgm:pt modelId="{83E03A41-93D6-4BE4-9A1C-0A8E90A0D7D0}" type="parTrans" cxnId="{F09A9FA6-35BB-4857-AD46-5538C3539AB6}">
      <dgm:prSet/>
      <dgm:spPr/>
      <dgm:t>
        <a:bodyPr/>
        <a:lstStyle/>
        <a:p>
          <a:endParaRPr lang="cs-CZ"/>
        </a:p>
      </dgm:t>
    </dgm:pt>
    <dgm:pt modelId="{98E1984C-9FF9-4312-BC4D-2734AFFAD18A}" type="sibTrans" cxnId="{F09A9FA6-35BB-4857-AD46-5538C3539AB6}">
      <dgm:prSet/>
      <dgm:spPr/>
      <dgm:t>
        <a:bodyPr/>
        <a:lstStyle/>
        <a:p>
          <a:endParaRPr lang="cs-CZ"/>
        </a:p>
      </dgm:t>
    </dgm:pt>
    <dgm:pt modelId="{037B83B7-50BE-4169-BB87-10DB570A2212}">
      <dgm:prSet custT="1"/>
      <dgm:spPr/>
      <dgm:t>
        <a:bodyPr/>
        <a:lstStyle/>
        <a:p>
          <a:pPr rtl="0"/>
          <a:r>
            <a:rPr lang="cs-CZ" sz="2000" baseline="0" dirty="0" smtClean="0"/>
            <a:t>ukončením péče nesmí dojít k </a:t>
          </a:r>
          <a:r>
            <a:rPr lang="cs-CZ" sz="2000" u="sng" baseline="0" dirty="0" err="1" smtClean="0"/>
            <a:t>bezprostřed-nímu</a:t>
          </a:r>
          <a:r>
            <a:rPr lang="cs-CZ" sz="2000" u="sng" baseline="0" dirty="0" smtClean="0"/>
            <a:t> ohrožení života</a:t>
          </a:r>
          <a:r>
            <a:rPr lang="cs-CZ" sz="2000" baseline="0" dirty="0" smtClean="0"/>
            <a:t> nebo </a:t>
          </a:r>
          <a:r>
            <a:rPr lang="cs-CZ" sz="2000" u="sng" baseline="0" dirty="0" smtClean="0"/>
            <a:t>vážnému poškození zdraví pacienta</a:t>
          </a:r>
          <a:r>
            <a:rPr lang="cs-CZ" sz="2000" baseline="0" dirty="0" smtClean="0"/>
            <a:t>.</a:t>
          </a:r>
          <a:endParaRPr lang="cs-CZ" sz="2000" dirty="0"/>
        </a:p>
      </dgm:t>
    </dgm:pt>
    <dgm:pt modelId="{3F4A51C2-E542-4C57-917F-481A0107B1EA}" type="parTrans" cxnId="{807BFCF5-5D2D-4465-AC0E-9688AA1371A9}">
      <dgm:prSet/>
      <dgm:spPr/>
      <dgm:t>
        <a:bodyPr/>
        <a:lstStyle/>
        <a:p>
          <a:endParaRPr lang="cs-CZ"/>
        </a:p>
      </dgm:t>
    </dgm:pt>
    <dgm:pt modelId="{4D95265D-B573-4BC8-9EFB-CC64E64C95A5}" type="sibTrans" cxnId="{807BFCF5-5D2D-4465-AC0E-9688AA1371A9}">
      <dgm:prSet/>
      <dgm:spPr/>
      <dgm:t>
        <a:bodyPr/>
        <a:lstStyle/>
        <a:p>
          <a:endParaRPr lang="cs-CZ"/>
        </a:p>
      </dgm:t>
    </dgm:pt>
    <dgm:pt modelId="{247B71BB-B2E2-4EAE-867D-4B72A4930E07}" type="pres">
      <dgm:prSet presAssocID="{507DED20-D21E-47ED-ADA5-E37AB0D36783}" presName="Name0" presStyleCnt="0">
        <dgm:presLayoutVars>
          <dgm:dir/>
          <dgm:resizeHandles val="exact"/>
        </dgm:presLayoutVars>
      </dgm:prSet>
      <dgm:spPr/>
    </dgm:pt>
    <dgm:pt modelId="{7FE598C3-83EC-44ED-9EA3-20703077E633}" type="pres">
      <dgm:prSet presAssocID="{EEF6A246-6323-477E-875F-3B9BE1196AEA}" presName="node" presStyleLbl="node1" presStyleIdx="0" presStyleCnt="6" custScaleX="241005" custScaleY="261165" custLinFactNeighborX="45104" custLinFactNeighborY="-4511">
        <dgm:presLayoutVars>
          <dgm:bulletEnabled val="1"/>
        </dgm:presLayoutVars>
      </dgm:prSet>
      <dgm:spPr/>
    </dgm:pt>
    <dgm:pt modelId="{63943549-388D-4390-948D-B9092C5F5F98}" type="pres">
      <dgm:prSet presAssocID="{B849F94C-5C93-47B5-AA01-3315876F74B7}" presName="sibTrans" presStyleLbl="sibTrans2D1" presStyleIdx="0" presStyleCnt="5"/>
      <dgm:spPr/>
    </dgm:pt>
    <dgm:pt modelId="{42B9809E-D217-487A-8986-1B209D70108B}" type="pres">
      <dgm:prSet presAssocID="{B849F94C-5C93-47B5-AA01-3315876F74B7}" presName="connectorText" presStyleLbl="sibTrans2D1" presStyleIdx="0" presStyleCnt="5"/>
      <dgm:spPr/>
    </dgm:pt>
    <dgm:pt modelId="{8E918E02-04AB-468A-8422-304AD10E67A0}" type="pres">
      <dgm:prSet presAssocID="{924CC647-A472-44B8-9A06-BC78F357395A}" presName="node" presStyleLbl="node1" presStyleIdx="1" presStyleCnt="6" custScaleX="203116" custScaleY="261165" custLinFactNeighborX="4690">
        <dgm:presLayoutVars>
          <dgm:bulletEnabled val="1"/>
        </dgm:presLayoutVars>
      </dgm:prSet>
      <dgm:spPr/>
    </dgm:pt>
    <dgm:pt modelId="{8C6A4D8F-A94A-42AB-BCB1-393C817BB09F}" type="pres">
      <dgm:prSet presAssocID="{4BA1FFB3-E75D-4AD2-A8FD-D96777F4683E}" presName="sibTrans" presStyleLbl="sibTrans2D1" presStyleIdx="1" presStyleCnt="5"/>
      <dgm:spPr/>
    </dgm:pt>
    <dgm:pt modelId="{E5EBE5B1-34A8-470D-A6A6-EB316AC4C2BB}" type="pres">
      <dgm:prSet presAssocID="{4BA1FFB3-E75D-4AD2-A8FD-D96777F4683E}" presName="connectorText" presStyleLbl="sibTrans2D1" presStyleIdx="1" presStyleCnt="5"/>
      <dgm:spPr/>
    </dgm:pt>
    <dgm:pt modelId="{7B30D1E3-EA3D-4116-92D3-2304A3FE0780}" type="pres">
      <dgm:prSet presAssocID="{14589DBC-D7CF-477A-8F7B-FEDDA228523B}" presName="node" presStyleLbl="node1" presStyleIdx="2" presStyleCnt="6" custScaleX="203072" custScaleY="261165" custLinFactNeighborX="-59312">
        <dgm:presLayoutVars>
          <dgm:bulletEnabled val="1"/>
        </dgm:presLayoutVars>
      </dgm:prSet>
      <dgm:spPr/>
    </dgm:pt>
    <dgm:pt modelId="{C5F4FD82-2DCA-490F-9A66-0313C3DEA2F5}" type="pres">
      <dgm:prSet presAssocID="{4B5D9ED1-FB60-48BF-B704-9D0C680414A3}" presName="sibTrans" presStyleLbl="sibTrans2D1" presStyleIdx="2" presStyleCnt="5"/>
      <dgm:spPr/>
    </dgm:pt>
    <dgm:pt modelId="{D042676A-EA9E-4E73-A90E-EF5BCCFED37D}" type="pres">
      <dgm:prSet presAssocID="{4B5D9ED1-FB60-48BF-B704-9D0C680414A3}" presName="connectorText" presStyleLbl="sibTrans2D1" presStyleIdx="2" presStyleCnt="5"/>
      <dgm:spPr/>
    </dgm:pt>
    <dgm:pt modelId="{0045F9A2-866A-46FA-865E-C9D3095C9C93}" type="pres">
      <dgm:prSet presAssocID="{6846E6C7-F7CC-4FEE-B764-AF04563DCF1B}" presName="node" presStyleLbl="node1" presStyleIdx="3" presStyleCnt="6" custScaleX="193058" custScaleY="261165" custLinFactX="-2784" custLinFactNeighborX="-100000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2B9DF73-7061-45ED-9239-E6ED8CEE1E22}" type="pres">
      <dgm:prSet presAssocID="{5E9E21A8-6CE6-4841-8D91-D04C73D244BB}" presName="sibTrans" presStyleLbl="sibTrans2D1" presStyleIdx="3" presStyleCnt="5"/>
      <dgm:spPr/>
    </dgm:pt>
    <dgm:pt modelId="{432BB2D1-1FC9-4D48-9E49-B8E4EB2FA69D}" type="pres">
      <dgm:prSet presAssocID="{5E9E21A8-6CE6-4841-8D91-D04C73D244BB}" presName="connectorText" presStyleLbl="sibTrans2D1" presStyleIdx="3" presStyleCnt="5"/>
      <dgm:spPr/>
    </dgm:pt>
    <dgm:pt modelId="{6BFA4C12-616F-4035-989E-34096CF7A157}" type="pres">
      <dgm:prSet presAssocID="{798A7554-F583-4BDE-942C-20ABAB7C7D79}" presName="node" presStyleLbl="node1" presStyleIdx="4" presStyleCnt="6" custScaleX="201122" custScaleY="258459" custLinFactX="-39455" custLinFactNeighborX="-100000" custLinFactNeighborY="-3157">
        <dgm:presLayoutVars>
          <dgm:bulletEnabled val="1"/>
        </dgm:presLayoutVars>
      </dgm:prSet>
      <dgm:spPr/>
    </dgm:pt>
    <dgm:pt modelId="{05EE9C57-05A8-4410-9FCD-46972D00985E}" type="pres">
      <dgm:prSet presAssocID="{98E1984C-9FF9-4312-BC4D-2734AFFAD18A}" presName="sibTrans" presStyleLbl="sibTrans2D1" presStyleIdx="4" presStyleCnt="5" custFlipVert="1" custFlipHor="1" custScaleX="179285" custScaleY="200350" custLinFactNeighborX="21361"/>
      <dgm:spPr/>
    </dgm:pt>
    <dgm:pt modelId="{1B45465F-ECA3-499E-9609-C01F67644226}" type="pres">
      <dgm:prSet presAssocID="{98E1984C-9FF9-4312-BC4D-2734AFFAD18A}" presName="connectorText" presStyleLbl="sibTrans2D1" presStyleIdx="4" presStyleCnt="5"/>
      <dgm:spPr/>
    </dgm:pt>
    <dgm:pt modelId="{7799B8CD-BAA1-4C3A-970C-E95AB0D0C441}" type="pres">
      <dgm:prSet presAssocID="{037B83B7-50BE-4169-BB87-10DB570A2212}" presName="node" presStyleLbl="node1" presStyleIdx="5" presStyleCnt="6" custScaleX="191402" custScaleY="259361" custLinFactNeighborY="-4962">
        <dgm:presLayoutVars>
          <dgm:bulletEnabled val="1"/>
        </dgm:presLayoutVars>
      </dgm:prSet>
      <dgm:spPr/>
    </dgm:pt>
  </dgm:ptLst>
  <dgm:cxnLst>
    <dgm:cxn modelId="{8EB212F5-A5ED-4B1B-8BCD-FD3F58C40D0D}" type="presOf" srcId="{507DED20-D21E-47ED-ADA5-E37AB0D36783}" destId="{247B71BB-B2E2-4EAE-867D-4B72A4930E07}" srcOrd="0" destOrd="0" presId="urn:microsoft.com/office/officeart/2005/8/layout/process1"/>
    <dgm:cxn modelId="{A0896928-1456-4FAD-A7AC-71DD50B36F15}" type="presOf" srcId="{4B5D9ED1-FB60-48BF-B704-9D0C680414A3}" destId="{C5F4FD82-2DCA-490F-9A66-0313C3DEA2F5}" srcOrd="0" destOrd="0" presId="urn:microsoft.com/office/officeart/2005/8/layout/process1"/>
    <dgm:cxn modelId="{7E9E618D-EB92-4581-88D0-1D488B6523A0}" type="presOf" srcId="{5E9E21A8-6CE6-4841-8D91-D04C73D244BB}" destId="{F2B9DF73-7061-45ED-9239-E6ED8CEE1E22}" srcOrd="0" destOrd="0" presId="urn:microsoft.com/office/officeart/2005/8/layout/process1"/>
    <dgm:cxn modelId="{037B0007-2EB9-41A3-9AF8-A76923E376DE}" type="presOf" srcId="{EEF6A246-6323-477E-875F-3B9BE1196AEA}" destId="{7FE598C3-83EC-44ED-9EA3-20703077E633}" srcOrd="0" destOrd="0" presId="urn:microsoft.com/office/officeart/2005/8/layout/process1"/>
    <dgm:cxn modelId="{F09A9FA6-35BB-4857-AD46-5538C3539AB6}" srcId="{507DED20-D21E-47ED-ADA5-E37AB0D36783}" destId="{798A7554-F583-4BDE-942C-20ABAB7C7D79}" srcOrd="4" destOrd="0" parTransId="{83E03A41-93D6-4BE4-9A1C-0A8E90A0D7D0}" sibTransId="{98E1984C-9FF9-4312-BC4D-2734AFFAD18A}"/>
    <dgm:cxn modelId="{7574DD97-0C72-4616-80C9-65A1BB2B848A}" type="presOf" srcId="{98E1984C-9FF9-4312-BC4D-2734AFFAD18A}" destId="{1B45465F-ECA3-499E-9609-C01F67644226}" srcOrd="1" destOrd="0" presId="urn:microsoft.com/office/officeart/2005/8/layout/process1"/>
    <dgm:cxn modelId="{B51FDB0B-0B35-407B-9B00-6A0C493B7185}" type="presOf" srcId="{98E1984C-9FF9-4312-BC4D-2734AFFAD18A}" destId="{05EE9C57-05A8-4410-9FCD-46972D00985E}" srcOrd="0" destOrd="0" presId="urn:microsoft.com/office/officeart/2005/8/layout/process1"/>
    <dgm:cxn modelId="{F75A2A50-EFF5-450F-8BBD-B774A74E1BD3}" type="presOf" srcId="{037B83B7-50BE-4169-BB87-10DB570A2212}" destId="{7799B8CD-BAA1-4C3A-970C-E95AB0D0C441}" srcOrd="0" destOrd="0" presId="urn:microsoft.com/office/officeart/2005/8/layout/process1"/>
    <dgm:cxn modelId="{AEA01F62-AC28-4561-A865-EDFB04738445}" srcId="{507DED20-D21E-47ED-ADA5-E37AB0D36783}" destId="{6846E6C7-F7CC-4FEE-B764-AF04563DCF1B}" srcOrd="3" destOrd="0" parTransId="{29C8B1FB-A362-4694-82B2-17556E09FC46}" sibTransId="{5E9E21A8-6CE6-4841-8D91-D04C73D244BB}"/>
    <dgm:cxn modelId="{B2031029-E366-47F5-87BA-C8AF2EEB0E90}" type="presOf" srcId="{4B5D9ED1-FB60-48BF-B704-9D0C680414A3}" destId="{D042676A-EA9E-4E73-A90E-EF5BCCFED37D}" srcOrd="1" destOrd="0" presId="urn:microsoft.com/office/officeart/2005/8/layout/process1"/>
    <dgm:cxn modelId="{2BCABEC1-8B37-47BB-8E1A-22DE0E36460C}" type="presOf" srcId="{B849F94C-5C93-47B5-AA01-3315876F74B7}" destId="{63943549-388D-4390-948D-B9092C5F5F98}" srcOrd="0" destOrd="0" presId="urn:microsoft.com/office/officeart/2005/8/layout/process1"/>
    <dgm:cxn modelId="{1156E0D8-B3E4-4A84-B0FA-E884CA460859}" type="presOf" srcId="{B849F94C-5C93-47B5-AA01-3315876F74B7}" destId="{42B9809E-D217-487A-8986-1B209D70108B}" srcOrd="1" destOrd="0" presId="urn:microsoft.com/office/officeart/2005/8/layout/process1"/>
    <dgm:cxn modelId="{220F6DEF-551D-4F18-B1C3-147F796093CC}" type="presOf" srcId="{6846E6C7-F7CC-4FEE-B764-AF04563DCF1B}" destId="{0045F9A2-866A-46FA-865E-C9D3095C9C93}" srcOrd="0" destOrd="0" presId="urn:microsoft.com/office/officeart/2005/8/layout/process1"/>
    <dgm:cxn modelId="{807BFCF5-5D2D-4465-AC0E-9688AA1371A9}" srcId="{507DED20-D21E-47ED-ADA5-E37AB0D36783}" destId="{037B83B7-50BE-4169-BB87-10DB570A2212}" srcOrd="5" destOrd="0" parTransId="{3F4A51C2-E542-4C57-917F-481A0107B1EA}" sibTransId="{4D95265D-B573-4BC8-9EFB-CC64E64C95A5}"/>
    <dgm:cxn modelId="{C44E4789-244C-43B1-ADB9-1BF37DA2EC65}" srcId="{507DED20-D21E-47ED-ADA5-E37AB0D36783}" destId="{924CC647-A472-44B8-9A06-BC78F357395A}" srcOrd="1" destOrd="0" parTransId="{9F83011E-C70C-49D0-ADC4-C6ADC1772477}" sibTransId="{4BA1FFB3-E75D-4AD2-A8FD-D96777F4683E}"/>
    <dgm:cxn modelId="{17774051-1349-4A2E-959D-CBFE2349D5E4}" srcId="{507DED20-D21E-47ED-ADA5-E37AB0D36783}" destId="{14589DBC-D7CF-477A-8F7B-FEDDA228523B}" srcOrd="2" destOrd="0" parTransId="{32648A84-9F7C-4751-9756-CE6F9F846F57}" sibTransId="{4B5D9ED1-FB60-48BF-B704-9D0C680414A3}"/>
    <dgm:cxn modelId="{6804C1D1-E101-4A83-B572-B902942FDDB1}" type="presOf" srcId="{924CC647-A472-44B8-9A06-BC78F357395A}" destId="{8E918E02-04AB-468A-8422-304AD10E67A0}" srcOrd="0" destOrd="0" presId="urn:microsoft.com/office/officeart/2005/8/layout/process1"/>
    <dgm:cxn modelId="{49DB57B3-CC80-4AF5-AE16-83F184CD306F}" type="presOf" srcId="{14589DBC-D7CF-477A-8F7B-FEDDA228523B}" destId="{7B30D1E3-EA3D-4116-92D3-2304A3FE0780}" srcOrd="0" destOrd="0" presId="urn:microsoft.com/office/officeart/2005/8/layout/process1"/>
    <dgm:cxn modelId="{672C8A12-3D5D-4A22-8FE1-B58E291B68A5}" type="presOf" srcId="{4BA1FFB3-E75D-4AD2-A8FD-D96777F4683E}" destId="{8C6A4D8F-A94A-42AB-BCB1-393C817BB09F}" srcOrd="0" destOrd="0" presId="urn:microsoft.com/office/officeart/2005/8/layout/process1"/>
    <dgm:cxn modelId="{4ACC46AC-9F04-4861-BB9B-9FE29993523F}" type="presOf" srcId="{798A7554-F583-4BDE-942C-20ABAB7C7D79}" destId="{6BFA4C12-616F-4035-989E-34096CF7A157}" srcOrd="0" destOrd="0" presId="urn:microsoft.com/office/officeart/2005/8/layout/process1"/>
    <dgm:cxn modelId="{FFC464A5-51E8-4BD3-9298-D3E09AB609C5}" type="presOf" srcId="{4BA1FFB3-E75D-4AD2-A8FD-D96777F4683E}" destId="{E5EBE5B1-34A8-470D-A6A6-EB316AC4C2BB}" srcOrd="1" destOrd="0" presId="urn:microsoft.com/office/officeart/2005/8/layout/process1"/>
    <dgm:cxn modelId="{7D8EA1ED-2CCB-4FB4-AF4D-58D01C1828C9}" type="presOf" srcId="{5E9E21A8-6CE6-4841-8D91-D04C73D244BB}" destId="{432BB2D1-1FC9-4D48-9E49-B8E4EB2FA69D}" srcOrd="1" destOrd="0" presId="urn:microsoft.com/office/officeart/2005/8/layout/process1"/>
    <dgm:cxn modelId="{9C50B0A1-2757-4B53-A92D-295F946D8054}" srcId="{507DED20-D21E-47ED-ADA5-E37AB0D36783}" destId="{EEF6A246-6323-477E-875F-3B9BE1196AEA}" srcOrd="0" destOrd="0" parTransId="{FDD7E3C2-BFD3-4047-A154-8037728223EB}" sibTransId="{B849F94C-5C93-47B5-AA01-3315876F74B7}"/>
    <dgm:cxn modelId="{51E02584-1719-4103-AF52-8FE4F91BC7A6}" type="presParOf" srcId="{247B71BB-B2E2-4EAE-867D-4B72A4930E07}" destId="{7FE598C3-83EC-44ED-9EA3-20703077E633}" srcOrd="0" destOrd="0" presId="urn:microsoft.com/office/officeart/2005/8/layout/process1"/>
    <dgm:cxn modelId="{C91460DB-D9E4-4AE6-9DE7-F899722ACAB7}" type="presParOf" srcId="{247B71BB-B2E2-4EAE-867D-4B72A4930E07}" destId="{63943549-388D-4390-948D-B9092C5F5F98}" srcOrd="1" destOrd="0" presId="urn:microsoft.com/office/officeart/2005/8/layout/process1"/>
    <dgm:cxn modelId="{95FAEAAD-3D18-4125-B1F5-5C300635350F}" type="presParOf" srcId="{63943549-388D-4390-948D-B9092C5F5F98}" destId="{42B9809E-D217-487A-8986-1B209D70108B}" srcOrd="0" destOrd="0" presId="urn:microsoft.com/office/officeart/2005/8/layout/process1"/>
    <dgm:cxn modelId="{05FFDE2C-DE1A-4048-B1BF-E0D31DFB0587}" type="presParOf" srcId="{247B71BB-B2E2-4EAE-867D-4B72A4930E07}" destId="{8E918E02-04AB-468A-8422-304AD10E67A0}" srcOrd="2" destOrd="0" presId="urn:microsoft.com/office/officeart/2005/8/layout/process1"/>
    <dgm:cxn modelId="{F970BF16-04B4-4101-AD15-F365CAF84751}" type="presParOf" srcId="{247B71BB-B2E2-4EAE-867D-4B72A4930E07}" destId="{8C6A4D8F-A94A-42AB-BCB1-393C817BB09F}" srcOrd="3" destOrd="0" presId="urn:microsoft.com/office/officeart/2005/8/layout/process1"/>
    <dgm:cxn modelId="{737B7D98-44B7-4C47-BCBE-A7363FAD8173}" type="presParOf" srcId="{8C6A4D8F-A94A-42AB-BCB1-393C817BB09F}" destId="{E5EBE5B1-34A8-470D-A6A6-EB316AC4C2BB}" srcOrd="0" destOrd="0" presId="urn:microsoft.com/office/officeart/2005/8/layout/process1"/>
    <dgm:cxn modelId="{86331AD5-66CD-434B-902F-C71B76EBEEB8}" type="presParOf" srcId="{247B71BB-B2E2-4EAE-867D-4B72A4930E07}" destId="{7B30D1E3-EA3D-4116-92D3-2304A3FE0780}" srcOrd="4" destOrd="0" presId="urn:microsoft.com/office/officeart/2005/8/layout/process1"/>
    <dgm:cxn modelId="{DE97FC9D-A1F2-4563-97BE-63E00C45E50C}" type="presParOf" srcId="{247B71BB-B2E2-4EAE-867D-4B72A4930E07}" destId="{C5F4FD82-2DCA-490F-9A66-0313C3DEA2F5}" srcOrd="5" destOrd="0" presId="urn:microsoft.com/office/officeart/2005/8/layout/process1"/>
    <dgm:cxn modelId="{21DB06D1-385A-48CF-B331-5BF2E67CFBF3}" type="presParOf" srcId="{C5F4FD82-2DCA-490F-9A66-0313C3DEA2F5}" destId="{D042676A-EA9E-4E73-A90E-EF5BCCFED37D}" srcOrd="0" destOrd="0" presId="urn:microsoft.com/office/officeart/2005/8/layout/process1"/>
    <dgm:cxn modelId="{267EDDD0-DC70-4915-B259-A2B213F7C4F0}" type="presParOf" srcId="{247B71BB-B2E2-4EAE-867D-4B72A4930E07}" destId="{0045F9A2-866A-46FA-865E-C9D3095C9C93}" srcOrd="6" destOrd="0" presId="urn:microsoft.com/office/officeart/2005/8/layout/process1"/>
    <dgm:cxn modelId="{85526496-F039-404C-A482-E48EC2320392}" type="presParOf" srcId="{247B71BB-B2E2-4EAE-867D-4B72A4930E07}" destId="{F2B9DF73-7061-45ED-9239-E6ED8CEE1E22}" srcOrd="7" destOrd="0" presId="urn:microsoft.com/office/officeart/2005/8/layout/process1"/>
    <dgm:cxn modelId="{4045411A-316B-49EC-84BA-F9ECD57B5347}" type="presParOf" srcId="{F2B9DF73-7061-45ED-9239-E6ED8CEE1E22}" destId="{432BB2D1-1FC9-4D48-9E49-B8E4EB2FA69D}" srcOrd="0" destOrd="0" presId="urn:microsoft.com/office/officeart/2005/8/layout/process1"/>
    <dgm:cxn modelId="{93958AF7-0AD2-4220-A543-0D7D0B4FAFAC}" type="presParOf" srcId="{247B71BB-B2E2-4EAE-867D-4B72A4930E07}" destId="{6BFA4C12-616F-4035-989E-34096CF7A157}" srcOrd="8" destOrd="0" presId="urn:microsoft.com/office/officeart/2005/8/layout/process1"/>
    <dgm:cxn modelId="{D6FA4FE6-CA1D-4891-AE62-923A2CB14243}" type="presParOf" srcId="{247B71BB-B2E2-4EAE-867D-4B72A4930E07}" destId="{05EE9C57-05A8-4410-9FCD-46972D00985E}" srcOrd="9" destOrd="0" presId="urn:microsoft.com/office/officeart/2005/8/layout/process1"/>
    <dgm:cxn modelId="{907956E8-E948-4453-A4A8-16BB57B5858B}" type="presParOf" srcId="{05EE9C57-05A8-4410-9FCD-46972D00985E}" destId="{1B45465F-ECA3-499E-9609-C01F67644226}" srcOrd="0" destOrd="0" presId="urn:microsoft.com/office/officeart/2005/8/layout/process1"/>
    <dgm:cxn modelId="{1735E768-4B25-4F16-B429-BEF416D66C0C}" type="presParOf" srcId="{247B71BB-B2E2-4EAE-867D-4B72A4930E07}" destId="{7799B8CD-BAA1-4C3A-970C-E95AB0D0C441}" srcOrd="1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1703293-045F-400C-A872-E6044997A312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cs-CZ"/>
        </a:p>
      </dgm:t>
    </dgm:pt>
    <dgm:pt modelId="{9CC8520F-740E-47F9-A7CC-C0C7ECDAA586}">
      <dgm:prSet/>
      <dgm:spPr/>
      <dgm:t>
        <a:bodyPr/>
        <a:lstStyle/>
        <a:p>
          <a:pPr rtl="0"/>
          <a:r>
            <a:rPr lang="cs-CZ" baseline="0" smtClean="0"/>
            <a:t>Důvody odmítnutí přijetí pacienta do péče posuzuje poskytovatel. </a:t>
          </a:r>
          <a:endParaRPr lang="cs-CZ"/>
        </a:p>
      </dgm:t>
    </dgm:pt>
    <dgm:pt modelId="{A8D6B4D2-9A69-4F55-94D4-53C8856BF8B3}" type="parTrans" cxnId="{E4F3AE3A-371C-4AF2-8399-3EBEE21EA3BB}">
      <dgm:prSet/>
      <dgm:spPr/>
      <dgm:t>
        <a:bodyPr/>
        <a:lstStyle/>
        <a:p>
          <a:endParaRPr lang="cs-CZ"/>
        </a:p>
      </dgm:t>
    </dgm:pt>
    <dgm:pt modelId="{997282FC-73B5-4757-800B-421F5E0DD48A}" type="sibTrans" cxnId="{E4F3AE3A-371C-4AF2-8399-3EBEE21EA3BB}">
      <dgm:prSet/>
      <dgm:spPr/>
      <dgm:t>
        <a:bodyPr/>
        <a:lstStyle/>
        <a:p>
          <a:endParaRPr lang="cs-CZ"/>
        </a:p>
      </dgm:t>
    </dgm:pt>
    <dgm:pt modelId="{107F3EEB-627A-486D-9E00-FF56758AF8C9}">
      <dgm:prSet/>
      <dgm:spPr/>
      <dgm:t>
        <a:bodyPr/>
        <a:lstStyle/>
        <a:p>
          <a:pPr rtl="0"/>
          <a:r>
            <a:rPr lang="cs-CZ" baseline="0" smtClean="0"/>
            <a:t>Poskytovatel o odmítnutí přijetí do péče vydá pacientovi písemnou zprávu, ve které je uveden důvod odmítnutí nebo ukončení.</a:t>
          </a:r>
          <a:endParaRPr lang="cs-CZ"/>
        </a:p>
      </dgm:t>
    </dgm:pt>
    <dgm:pt modelId="{E18EF177-2A09-4CE4-A51A-C0F7E6EF9220}" type="parTrans" cxnId="{7AE70C76-90D4-49F4-938B-75DABE40425C}">
      <dgm:prSet/>
      <dgm:spPr/>
      <dgm:t>
        <a:bodyPr/>
        <a:lstStyle/>
        <a:p>
          <a:endParaRPr lang="cs-CZ"/>
        </a:p>
      </dgm:t>
    </dgm:pt>
    <dgm:pt modelId="{C6F6BCD1-2A23-4EC7-A795-81E2CA7C643B}" type="sibTrans" cxnId="{7AE70C76-90D4-49F4-938B-75DABE40425C}">
      <dgm:prSet/>
      <dgm:spPr/>
      <dgm:t>
        <a:bodyPr/>
        <a:lstStyle/>
        <a:p>
          <a:endParaRPr lang="cs-CZ"/>
        </a:p>
      </dgm:t>
    </dgm:pt>
    <dgm:pt modelId="{4A8FB25C-D7D4-4A62-AB09-1CF3C39D9DA4}" type="pres">
      <dgm:prSet presAssocID="{61703293-045F-400C-A872-E6044997A312}" presName="diagram" presStyleCnt="0">
        <dgm:presLayoutVars>
          <dgm:dir/>
          <dgm:resizeHandles val="exact"/>
        </dgm:presLayoutVars>
      </dgm:prSet>
      <dgm:spPr/>
    </dgm:pt>
    <dgm:pt modelId="{FC548288-1DEE-4401-86D8-5DEFE5EA8555}" type="pres">
      <dgm:prSet presAssocID="{9CC8520F-740E-47F9-A7CC-C0C7ECDAA586}" presName="node" presStyleLbl="node1" presStyleIdx="0" presStyleCnt="2">
        <dgm:presLayoutVars>
          <dgm:bulletEnabled val="1"/>
        </dgm:presLayoutVars>
      </dgm:prSet>
      <dgm:spPr/>
    </dgm:pt>
    <dgm:pt modelId="{B3DBBF2D-E51A-4763-9DDD-254C7224EB07}" type="pres">
      <dgm:prSet presAssocID="{997282FC-73B5-4757-800B-421F5E0DD48A}" presName="sibTrans" presStyleCnt="0"/>
      <dgm:spPr/>
    </dgm:pt>
    <dgm:pt modelId="{35B8CD31-10C8-4003-B713-A954985B54F0}" type="pres">
      <dgm:prSet presAssocID="{107F3EEB-627A-486D-9E00-FF56758AF8C9}" presName="node" presStyleLbl="node1" presStyleIdx="1" presStyleCnt="2">
        <dgm:presLayoutVars>
          <dgm:bulletEnabled val="1"/>
        </dgm:presLayoutVars>
      </dgm:prSet>
      <dgm:spPr/>
    </dgm:pt>
  </dgm:ptLst>
  <dgm:cxnLst>
    <dgm:cxn modelId="{E216A9D8-B54F-4AF7-89B9-5F288F107EB3}" type="presOf" srcId="{107F3EEB-627A-486D-9E00-FF56758AF8C9}" destId="{35B8CD31-10C8-4003-B713-A954985B54F0}" srcOrd="0" destOrd="0" presId="urn:microsoft.com/office/officeart/2005/8/layout/default"/>
    <dgm:cxn modelId="{7AE70C76-90D4-49F4-938B-75DABE40425C}" srcId="{61703293-045F-400C-A872-E6044997A312}" destId="{107F3EEB-627A-486D-9E00-FF56758AF8C9}" srcOrd="1" destOrd="0" parTransId="{E18EF177-2A09-4CE4-A51A-C0F7E6EF9220}" sibTransId="{C6F6BCD1-2A23-4EC7-A795-81E2CA7C643B}"/>
    <dgm:cxn modelId="{71DBDACC-D5CB-4AA5-9DFE-D530F980304F}" type="presOf" srcId="{9CC8520F-740E-47F9-A7CC-C0C7ECDAA586}" destId="{FC548288-1DEE-4401-86D8-5DEFE5EA8555}" srcOrd="0" destOrd="0" presId="urn:microsoft.com/office/officeart/2005/8/layout/default"/>
    <dgm:cxn modelId="{E4F3AE3A-371C-4AF2-8399-3EBEE21EA3BB}" srcId="{61703293-045F-400C-A872-E6044997A312}" destId="{9CC8520F-740E-47F9-A7CC-C0C7ECDAA586}" srcOrd="0" destOrd="0" parTransId="{A8D6B4D2-9A69-4F55-94D4-53C8856BF8B3}" sibTransId="{997282FC-73B5-4757-800B-421F5E0DD48A}"/>
    <dgm:cxn modelId="{6F3766DF-DAEE-49DC-9EAB-2A38996E8DD4}" type="presOf" srcId="{61703293-045F-400C-A872-E6044997A312}" destId="{4A8FB25C-D7D4-4A62-AB09-1CF3C39D9DA4}" srcOrd="0" destOrd="0" presId="urn:microsoft.com/office/officeart/2005/8/layout/default"/>
    <dgm:cxn modelId="{BCB089B9-B2AC-4A93-80B0-37FD9E9F0614}" type="presParOf" srcId="{4A8FB25C-D7D4-4A62-AB09-1CF3C39D9DA4}" destId="{FC548288-1DEE-4401-86D8-5DEFE5EA8555}" srcOrd="0" destOrd="0" presId="urn:microsoft.com/office/officeart/2005/8/layout/default"/>
    <dgm:cxn modelId="{202C82CD-9E77-4E6F-8957-83D1757493DA}" type="presParOf" srcId="{4A8FB25C-D7D4-4A62-AB09-1CF3C39D9DA4}" destId="{B3DBBF2D-E51A-4763-9DDD-254C7224EB07}" srcOrd="1" destOrd="0" presId="urn:microsoft.com/office/officeart/2005/8/layout/default"/>
    <dgm:cxn modelId="{4CCCE0A6-06DD-4DD6-824A-209C53C6CEAE}" type="presParOf" srcId="{4A8FB25C-D7D4-4A62-AB09-1CF3C39D9DA4}" destId="{35B8CD31-10C8-4003-B713-A954985B54F0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176E32-CF7A-4F8C-AEAD-E1E5F06617E0}">
      <dsp:nvSpPr>
        <dsp:cNvPr id="0" name=""/>
        <dsp:cNvSpPr/>
      </dsp:nvSpPr>
      <dsp:spPr>
        <a:xfrm>
          <a:off x="0" y="362939"/>
          <a:ext cx="10394707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baseline="0" dirty="0" smtClean="0"/>
            <a:t>		§ 10 Zdravotní péče poskytovaná ve vlastním sociálním prostředí pacienta</a:t>
          </a:r>
          <a:endParaRPr lang="cs-CZ" sz="1900" kern="1200" dirty="0"/>
        </a:p>
      </dsp:txBody>
      <dsp:txXfrm>
        <a:off x="36845" y="399784"/>
        <a:ext cx="10321017" cy="681087"/>
      </dsp:txXfrm>
    </dsp:sp>
    <dsp:sp modelId="{67F73FDA-3D5D-4F05-93D3-C41C4752C132}">
      <dsp:nvSpPr>
        <dsp:cNvPr id="0" name=""/>
        <dsp:cNvSpPr/>
      </dsp:nvSpPr>
      <dsp:spPr>
        <a:xfrm>
          <a:off x="0" y="1172437"/>
          <a:ext cx="10394707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baseline="0" dirty="0" smtClean="0"/>
            <a:t>návštěvní služba</a:t>
          </a:r>
          <a:endParaRPr lang="cs-CZ" sz="1900" kern="1200" dirty="0"/>
        </a:p>
      </dsp:txBody>
      <dsp:txXfrm>
        <a:off x="36845" y="1209282"/>
        <a:ext cx="10321017" cy="681087"/>
      </dsp:txXfrm>
    </dsp:sp>
    <dsp:sp modelId="{D3E865B7-5C1D-44BF-A7DB-72C6D6BF66BD}">
      <dsp:nvSpPr>
        <dsp:cNvPr id="0" name=""/>
        <dsp:cNvSpPr/>
      </dsp:nvSpPr>
      <dsp:spPr>
        <a:xfrm>
          <a:off x="0" y="1981935"/>
          <a:ext cx="10394707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baseline="0" dirty="0" smtClean="0"/>
            <a:t>domácí péče, kterou je ošetřovatelská péče, léčebně rehabilitační péče nebo paliativní péče</a:t>
          </a:r>
          <a:endParaRPr lang="cs-CZ" sz="1900" kern="1200" dirty="0"/>
        </a:p>
      </dsp:txBody>
      <dsp:txXfrm>
        <a:off x="36845" y="2018780"/>
        <a:ext cx="10321017" cy="681087"/>
      </dsp:txXfrm>
    </dsp:sp>
    <dsp:sp modelId="{3249DD80-1DD9-4DA4-96F1-7663DB13A030}">
      <dsp:nvSpPr>
        <dsp:cNvPr id="0" name=""/>
        <dsp:cNvSpPr/>
      </dsp:nvSpPr>
      <dsp:spPr>
        <a:xfrm>
          <a:off x="0" y="2791432"/>
          <a:ext cx="10394707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dirty="0" smtClean="0"/>
            <a:t>UPV</a:t>
          </a:r>
          <a:endParaRPr lang="cs-CZ" sz="1900" kern="1200" dirty="0"/>
        </a:p>
      </dsp:txBody>
      <dsp:txXfrm>
        <a:off x="36845" y="2828277"/>
        <a:ext cx="10321017" cy="681087"/>
      </dsp:txXfrm>
    </dsp:sp>
    <dsp:sp modelId="{0CE0156C-AF91-4E94-989A-CB90D148AAD3}">
      <dsp:nvSpPr>
        <dsp:cNvPr id="0" name=""/>
        <dsp:cNvSpPr/>
      </dsp:nvSpPr>
      <dsp:spPr>
        <a:xfrm>
          <a:off x="0" y="3600930"/>
          <a:ext cx="10394707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baseline="0" smtClean="0"/>
            <a:t>V rámci zdravotní péče podle odstavce 1 lze vykonávat pouze takové zdravotní výkony, jejichž poskytnutí není podmíněno technickým a věcným vybavením nutným k jejich provedení ve zdravotnickém zařízení.</a:t>
          </a:r>
          <a:endParaRPr lang="cs-CZ" sz="1900" kern="1200"/>
        </a:p>
      </dsp:txBody>
      <dsp:txXfrm>
        <a:off x="36845" y="3637775"/>
        <a:ext cx="10321017" cy="68108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FB587C-CE39-4D62-9E84-4F714674E3EC}">
      <dsp:nvSpPr>
        <dsp:cNvPr id="0" name=""/>
        <dsp:cNvSpPr/>
      </dsp:nvSpPr>
      <dsp:spPr>
        <a:xfrm>
          <a:off x="3669787" y="-182744"/>
          <a:ext cx="1731266" cy="10993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CE6EDA-54C7-4AB8-AFEA-6645B1697026}">
      <dsp:nvSpPr>
        <dsp:cNvPr id="0" name=""/>
        <dsp:cNvSpPr/>
      </dsp:nvSpPr>
      <dsp:spPr>
        <a:xfrm>
          <a:off x="3862150" y="0"/>
          <a:ext cx="1731266" cy="1099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baseline="0" dirty="0" smtClean="0"/>
            <a:t>identifikační údaje pacienta</a:t>
          </a:r>
          <a:endParaRPr lang="cs-CZ" sz="1800" kern="1200" dirty="0"/>
        </a:p>
      </dsp:txBody>
      <dsp:txXfrm>
        <a:off x="3894349" y="32199"/>
        <a:ext cx="1666868" cy="1034956"/>
      </dsp:txXfrm>
    </dsp:sp>
    <dsp:sp modelId="{36E94DC9-45AE-4A5D-AE2F-0FF9804B1FAF}">
      <dsp:nvSpPr>
        <dsp:cNvPr id="0" name=""/>
        <dsp:cNvSpPr/>
      </dsp:nvSpPr>
      <dsp:spPr>
        <a:xfrm>
          <a:off x="-19798" y="1834058"/>
          <a:ext cx="1731266" cy="10993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08EBCA-CDB8-4534-A7D1-B793D03DC5F2}">
      <dsp:nvSpPr>
        <dsp:cNvPr id="0" name=""/>
        <dsp:cNvSpPr/>
      </dsp:nvSpPr>
      <dsp:spPr>
        <a:xfrm>
          <a:off x="172564" y="2016803"/>
          <a:ext cx="1731266" cy="1099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baseline="0" smtClean="0"/>
            <a:t>jméno, popřípadě jména, příjmení, </a:t>
          </a:r>
          <a:endParaRPr lang="cs-CZ" sz="1800" kern="1200"/>
        </a:p>
      </dsp:txBody>
      <dsp:txXfrm>
        <a:off x="204763" y="2049002"/>
        <a:ext cx="1666868" cy="1034956"/>
      </dsp:txXfrm>
    </dsp:sp>
    <dsp:sp modelId="{D8AF40A7-566F-44E1-8C74-8759CEC95640}">
      <dsp:nvSpPr>
        <dsp:cNvPr id="0" name=""/>
        <dsp:cNvSpPr/>
      </dsp:nvSpPr>
      <dsp:spPr>
        <a:xfrm>
          <a:off x="2812177" y="1721913"/>
          <a:ext cx="1731266" cy="10993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15E471-7174-4119-ABE9-45DE60468965}">
      <dsp:nvSpPr>
        <dsp:cNvPr id="0" name=""/>
        <dsp:cNvSpPr/>
      </dsp:nvSpPr>
      <dsp:spPr>
        <a:xfrm>
          <a:off x="3004540" y="1904658"/>
          <a:ext cx="1731266" cy="1099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baseline="0" dirty="0" smtClean="0"/>
            <a:t>datum narození,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baseline="0" dirty="0" smtClean="0"/>
            <a:t>pohlaví </a:t>
          </a:r>
          <a:endParaRPr lang="cs-CZ" sz="1800" kern="1200" dirty="0"/>
        </a:p>
      </dsp:txBody>
      <dsp:txXfrm>
        <a:off x="3036739" y="1936857"/>
        <a:ext cx="1666868" cy="1034956"/>
      </dsp:txXfrm>
    </dsp:sp>
    <dsp:sp modelId="{33C1802C-FA80-464F-9324-EDB7C223E63C}">
      <dsp:nvSpPr>
        <dsp:cNvPr id="0" name=""/>
        <dsp:cNvSpPr/>
      </dsp:nvSpPr>
      <dsp:spPr>
        <a:xfrm>
          <a:off x="5454371" y="1609768"/>
          <a:ext cx="1731266" cy="10993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4DF92F-DA49-422F-ACDC-7F198439EA5C}">
      <dsp:nvSpPr>
        <dsp:cNvPr id="0" name=""/>
        <dsp:cNvSpPr/>
      </dsp:nvSpPr>
      <dsp:spPr>
        <a:xfrm>
          <a:off x="5646734" y="1792513"/>
          <a:ext cx="1731266" cy="1099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baseline="0" smtClean="0"/>
            <a:t>rodné číslo</a:t>
          </a:r>
          <a:endParaRPr lang="cs-CZ" sz="1800" kern="1200"/>
        </a:p>
      </dsp:txBody>
      <dsp:txXfrm>
        <a:off x="5678933" y="1824712"/>
        <a:ext cx="1666868" cy="1034956"/>
      </dsp:txXfrm>
    </dsp:sp>
    <dsp:sp modelId="{BB6ECEF2-4C36-464E-9286-F9E75BB4146B}">
      <dsp:nvSpPr>
        <dsp:cNvPr id="0" name=""/>
        <dsp:cNvSpPr/>
      </dsp:nvSpPr>
      <dsp:spPr>
        <a:xfrm>
          <a:off x="8355372" y="1782301"/>
          <a:ext cx="1731266" cy="10993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D0E0C7-9457-4F26-BA63-6D567C210832}">
      <dsp:nvSpPr>
        <dsp:cNvPr id="0" name=""/>
        <dsp:cNvSpPr/>
      </dsp:nvSpPr>
      <dsp:spPr>
        <a:xfrm>
          <a:off x="8547735" y="1965045"/>
          <a:ext cx="1731266" cy="10993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baseline="0" dirty="0" smtClean="0"/>
            <a:t>adresu místa trvalého pobytu</a:t>
          </a:r>
          <a:endParaRPr lang="cs-CZ" sz="1800" kern="1200" dirty="0"/>
        </a:p>
      </dsp:txBody>
      <dsp:txXfrm>
        <a:off x="8579934" y="1997244"/>
        <a:ext cx="1666868" cy="103495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AC7275-06B7-4431-A6ED-35EDD497057E}">
      <dsp:nvSpPr>
        <dsp:cNvPr id="0" name=""/>
        <dsp:cNvSpPr/>
      </dsp:nvSpPr>
      <dsp:spPr>
        <a:xfrm>
          <a:off x="-519735" y="-349283"/>
          <a:ext cx="8315765" cy="10267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b) v elektronické podobě musí být opatřen identifikátorem záznamu; samotný zápis obsahuje nezměnitelné, nezpochybnitelné a ověřitelné údaje, kterými jsou</a:t>
          </a:r>
          <a:endParaRPr lang="cs-CZ" sz="2000" kern="1200" dirty="0"/>
        </a:p>
      </dsp:txBody>
      <dsp:txXfrm>
        <a:off x="-489664" y="-319212"/>
        <a:ext cx="7121102" cy="966573"/>
      </dsp:txXfrm>
    </dsp:sp>
    <dsp:sp modelId="{3D29CDCB-73EE-4E18-83B5-5B8C51E43AD4}">
      <dsp:nvSpPr>
        <dsp:cNvPr id="0" name=""/>
        <dsp:cNvSpPr/>
      </dsp:nvSpPr>
      <dsp:spPr>
        <a:xfrm>
          <a:off x="5244462" y="631197"/>
          <a:ext cx="3580352" cy="10267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 datum provedení zápisu</a:t>
          </a:r>
          <a:r>
            <a:rPr lang="cs-CZ" sz="500" kern="1200" baseline="0" dirty="0" smtClean="0"/>
            <a:t>,</a:t>
          </a:r>
          <a:endParaRPr lang="cs-CZ" sz="500" kern="1200" dirty="0"/>
        </a:p>
      </dsp:txBody>
      <dsp:txXfrm>
        <a:off x="5274533" y="661268"/>
        <a:ext cx="2933022" cy="966573"/>
      </dsp:txXfrm>
    </dsp:sp>
    <dsp:sp modelId="{B0694613-9F68-4F56-ACF8-5E3519561BC0}">
      <dsp:nvSpPr>
        <dsp:cNvPr id="0" name=""/>
        <dsp:cNvSpPr/>
      </dsp:nvSpPr>
      <dsp:spPr>
        <a:xfrm>
          <a:off x="0" y="1594418"/>
          <a:ext cx="9613939" cy="10267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 identifikační údaje zdravotnického pracovníka nebo jiného odborného pracovníka, který záznam provedl</a:t>
          </a:r>
          <a:r>
            <a:rPr lang="cs-CZ" sz="500" kern="1200" baseline="0" dirty="0" smtClean="0"/>
            <a:t>.</a:t>
          </a:r>
          <a:endParaRPr lang="cs-CZ" sz="500" kern="1200" dirty="0"/>
        </a:p>
      </dsp:txBody>
      <dsp:txXfrm>
        <a:off x="30071" y="1624489"/>
        <a:ext cx="7989100" cy="966573"/>
      </dsp:txXfrm>
    </dsp:sp>
    <dsp:sp modelId="{A65ACE15-0A4C-456B-9B9E-C4F117C2F100}">
      <dsp:nvSpPr>
        <dsp:cNvPr id="0" name=""/>
        <dsp:cNvSpPr/>
      </dsp:nvSpPr>
      <dsp:spPr>
        <a:xfrm>
          <a:off x="519735" y="2592322"/>
          <a:ext cx="10394707" cy="242384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 Opravy zápisů ve zdravotnické dokumentaci se provádí novým zápisem. Zápis se opatří uvedením data opravy . Původní zápis musí zůstat čitelný. V doplnění nebo opravě zápisu ve zdravotnické dokumentaci na žádost pacienta se uvede datum a čas provedení zápisu a poznámka, že jde o opravu nebo doplnění na žádost pacienta; zápis se opatří podpisem pacienta a zdravotnického pracovníka, který jej provedl.</a:t>
          </a:r>
          <a:endParaRPr lang="cs-CZ" sz="2000" kern="1200" dirty="0"/>
        </a:p>
      </dsp:txBody>
      <dsp:txXfrm>
        <a:off x="590727" y="2663314"/>
        <a:ext cx="8547959" cy="2281865"/>
      </dsp:txXfrm>
    </dsp:sp>
    <dsp:sp modelId="{AB0A3C52-E204-4BCC-93DB-7D6AA9A392F4}">
      <dsp:nvSpPr>
        <dsp:cNvPr id="0" name=""/>
        <dsp:cNvSpPr/>
      </dsp:nvSpPr>
      <dsp:spPr>
        <a:xfrm>
          <a:off x="7128665" y="437087"/>
          <a:ext cx="667365" cy="66736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000" kern="1200"/>
        </a:p>
      </dsp:txBody>
      <dsp:txXfrm>
        <a:off x="7278822" y="437087"/>
        <a:ext cx="367051" cy="502192"/>
      </dsp:txXfrm>
    </dsp:sp>
    <dsp:sp modelId="{CDD047D9-B036-4BFA-9311-CA4BE731BCB2}">
      <dsp:nvSpPr>
        <dsp:cNvPr id="0" name=""/>
        <dsp:cNvSpPr/>
      </dsp:nvSpPr>
      <dsp:spPr>
        <a:xfrm>
          <a:off x="7825110" y="1650478"/>
          <a:ext cx="667365" cy="66736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000" kern="1200"/>
        </a:p>
      </dsp:txBody>
      <dsp:txXfrm>
        <a:off x="7975267" y="1650478"/>
        <a:ext cx="367051" cy="502192"/>
      </dsp:txXfrm>
    </dsp:sp>
    <dsp:sp modelId="{21195B20-1CF2-4F50-97BF-ECF184D99772}">
      <dsp:nvSpPr>
        <dsp:cNvPr id="0" name=""/>
        <dsp:cNvSpPr/>
      </dsp:nvSpPr>
      <dsp:spPr>
        <a:xfrm>
          <a:off x="9416935" y="2708593"/>
          <a:ext cx="667365" cy="66736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3000" kern="1200"/>
        </a:p>
      </dsp:txBody>
      <dsp:txXfrm>
        <a:off x="9567092" y="2708593"/>
        <a:ext cx="367051" cy="50219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5B48C2-1D88-4077-B8B1-A58B745ABE67}">
      <dsp:nvSpPr>
        <dsp:cNvPr id="0" name=""/>
        <dsp:cNvSpPr/>
      </dsp:nvSpPr>
      <dsp:spPr>
        <a:xfrm>
          <a:off x="50" y="96665"/>
          <a:ext cx="4857292" cy="14049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368" tIns="158496" rIns="277368" bIns="158496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baseline="0" smtClean="0"/>
            <a:t>Prokazatelně naplněný čas výkonu</a:t>
          </a:r>
          <a:endParaRPr lang="cs-CZ" sz="3900" kern="1200"/>
        </a:p>
      </dsp:txBody>
      <dsp:txXfrm>
        <a:off x="50" y="96665"/>
        <a:ext cx="4857292" cy="1404977"/>
      </dsp:txXfrm>
    </dsp:sp>
    <dsp:sp modelId="{E7608715-A7F0-4D8A-B237-A27280880092}">
      <dsp:nvSpPr>
        <dsp:cNvPr id="0" name=""/>
        <dsp:cNvSpPr/>
      </dsp:nvSpPr>
      <dsp:spPr>
        <a:xfrm>
          <a:off x="50" y="1501643"/>
          <a:ext cx="4857292" cy="1712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936EE3-B08E-4D1C-B5C6-1BB7EC964737}">
      <dsp:nvSpPr>
        <dsp:cNvPr id="0" name=""/>
        <dsp:cNvSpPr/>
      </dsp:nvSpPr>
      <dsp:spPr>
        <a:xfrm>
          <a:off x="5537363" y="96665"/>
          <a:ext cx="4857292" cy="14049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7368" tIns="158496" rIns="277368" bIns="158496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900" kern="1200" baseline="0" dirty="0" smtClean="0"/>
            <a:t>Vykázat materiálový kód</a:t>
          </a:r>
          <a:endParaRPr lang="cs-CZ" sz="3900" kern="1200" dirty="0"/>
        </a:p>
      </dsp:txBody>
      <dsp:txXfrm>
        <a:off x="5537363" y="96665"/>
        <a:ext cx="4857292" cy="1404977"/>
      </dsp:txXfrm>
    </dsp:sp>
    <dsp:sp modelId="{400515DA-63EE-4310-8FDA-0C1308DE6E84}">
      <dsp:nvSpPr>
        <dsp:cNvPr id="0" name=""/>
        <dsp:cNvSpPr/>
      </dsp:nvSpPr>
      <dsp:spPr>
        <a:xfrm>
          <a:off x="5537363" y="1501643"/>
          <a:ext cx="4857292" cy="17128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A7974C-EF2F-4B8B-BD67-3D9F93AFACB2}">
      <dsp:nvSpPr>
        <dsp:cNvPr id="0" name=""/>
        <dsp:cNvSpPr/>
      </dsp:nvSpPr>
      <dsp:spPr>
        <a:xfrm rot="713381">
          <a:off x="4313067" y="2514680"/>
          <a:ext cx="2139304" cy="21115"/>
        </a:xfrm>
        <a:custGeom>
          <a:avLst/>
          <a:gdLst/>
          <a:ahLst/>
          <a:cxnLst/>
          <a:rect l="0" t="0" r="0" b="0"/>
          <a:pathLst>
            <a:path>
              <a:moveTo>
                <a:pt x="0" y="10557"/>
              </a:moveTo>
              <a:lnTo>
                <a:pt x="2139304" y="105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BD158-58BF-40B8-9CD4-FDA809B0C17B}">
      <dsp:nvSpPr>
        <dsp:cNvPr id="0" name=""/>
        <dsp:cNvSpPr/>
      </dsp:nvSpPr>
      <dsp:spPr>
        <a:xfrm rot="21005193">
          <a:off x="4308300" y="1810289"/>
          <a:ext cx="3712413" cy="21115"/>
        </a:xfrm>
        <a:custGeom>
          <a:avLst/>
          <a:gdLst/>
          <a:ahLst/>
          <a:cxnLst/>
          <a:rect l="0" t="0" r="0" b="0"/>
          <a:pathLst>
            <a:path>
              <a:moveTo>
                <a:pt x="0" y="10557"/>
              </a:moveTo>
              <a:lnTo>
                <a:pt x="3712413" y="105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5BE7DB-66E0-48A3-B70D-80BB18872F7E}">
      <dsp:nvSpPr>
        <dsp:cNvPr id="0" name=""/>
        <dsp:cNvSpPr/>
      </dsp:nvSpPr>
      <dsp:spPr>
        <a:xfrm rot="20125536">
          <a:off x="4249537" y="1612220"/>
          <a:ext cx="1909492" cy="21115"/>
        </a:xfrm>
        <a:custGeom>
          <a:avLst/>
          <a:gdLst/>
          <a:ahLst/>
          <a:cxnLst/>
          <a:rect l="0" t="0" r="0" b="0"/>
          <a:pathLst>
            <a:path>
              <a:moveTo>
                <a:pt x="0" y="10557"/>
              </a:moveTo>
              <a:lnTo>
                <a:pt x="1909492" y="105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9621A-18F2-4D95-A24D-D44747374123}">
      <dsp:nvSpPr>
        <dsp:cNvPr id="0" name=""/>
        <dsp:cNvSpPr/>
      </dsp:nvSpPr>
      <dsp:spPr>
        <a:xfrm rot="3476654">
          <a:off x="3286540" y="2419587"/>
          <a:ext cx="1514827" cy="21115"/>
        </a:xfrm>
        <a:custGeom>
          <a:avLst/>
          <a:gdLst/>
          <a:ahLst/>
          <a:cxnLst/>
          <a:rect l="0" t="0" r="0" b="0"/>
          <a:pathLst>
            <a:path>
              <a:moveTo>
                <a:pt x="0" y="10557"/>
              </a:moveTo>
              <a:lnTo>
                <a:pt x="1514827" y="105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5A8186-3BE1-4D02-BCA5-87E74A591161}">
      <dsp:nvSpPr>
        <dsp:cNvPr id="0" name=""/>
        <dsp:cNvSpPr/>
      </dsp:nvSpPr>
      <dsp:spPr>
        <a:xfrm>
          <a:off x="3299527" y="1605302"/>
          <a:ext cx="1219398" cy="12193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6293E2-462C-4DCE-A7A3-938906496D31}">
      <dsp:nvSpPr>
        <dsp:cNvPr id="0" name=""/>
        <dsp:cNvSpPr/>
      </dsp:nvSpPr>
      <dsp:spPr>
        <a:xfrm>
          <a:off x="1847993" y="2211"/>
          <a:ext cx="3423222" cy="33089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baseline="0" dirty="0" smtClean="0"/>
            <a:t>Nová odbornost 926 </a:t>
          </a:r>
          <a:endParaRPr lang="cs-CZ" sz="2400" kern="1200" dirty="0"/>
        </a:p>
      </dsp:txBody>
      <dsp:txXfrm>
        <a:off x="2349312" y="486799"/>
        <a:ext cx="2420584" cy="2339801"/>
      </dsp:txXfrm>
    </dsp:sp>
    <dsp:sp modelId="{60D34191-2E99-4CB1-9115-1A291FF11ABB}">
      <dsp:nvSpPr>
        <dsp:cNvPr id="0" name=""/>
        <dsp:cNvSpPr/>
      </dsp:nvSpPr>
      <dsp:spPr>
        <a:xfrm>
          <a:off x="6005301" y="0"/>
          <a:ext cx="1652787" cy="17571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Výběrové</a:t>
          </a:r>
          <a:r>
            <a:rPr lang="cs-CZ" sz="900" kern="1200" baseline="0" dirty="0" smtClean="0"/>
            <a:t> </a:t>
          </a:r>
          <a:r>
            <a:rPr lang="cs-CZ" sz="2000" kern="1200" baseline="0" dirty="0" smtClean="0"/>
            <a:t>řízení</a:t>
          </a:r>
          <a:endParaRPr lang="cs-CZ" sz="2000" kern="1200" dirty="0"/>
        </a:p>
      </dsp:txBody>
      <dsp:txXfrm>
        <a:off x="6247346" y="257327"/>
        <a:ext cx="1168697" cy="1242487"/>
      </dsp:txXfrm>
    </dsp:sp>
    <dsp:sp modelId="{375467F2-2F82-4859-AB28-4A34ED62A5F4}">
      <dsp:nvSpPr>
        <dsp:cNvPr id="0" name=""/>
        <dsp:cNvSpPr/>
      </dsp:nvSpPr>
      <dsp:spPr>
        <a:xfrm>
          <a:off x="7971003" y="309624"/>
          <a:ext cx="2275675" cy="199328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Minimálně 5 úvazků sester</a:t>
          </a:r>
          <a:endParaRPr lang="cs-CZ" sz="2000" kern="1200" dirty="0"/>
        </a:p>
      </dsp:txBody>
      <dsp:txXfrm>
        <a:off x="8304268" y="601534"/>
        <a:ext cx="1609145" cy="1409465"/>
      </dsp:txXfrm>
    </dsp:sp>
    <dsp:sp modelId="{362B35A5-FEC4-4581-94F0-190D116043BD}">
      <dsp:nvSpPr>
        <dsp:cNvPr id="0" name=""/>
        <dsp:cNvSpPr/>
      </dsp:nvSpPr>
      <dsp:spPr>
        <a:xfrm>
          <a:off x="6384656" y="2380856"/>
          <a:ext cx="1713067" cy="10713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Lékař 1,2 úvazku</a:t>
          </a:r>
          <a:endParaRPr lang="cs-CZ" sz="2000" kern="1200" dirty="0"/>
        </a:p>
      </dsp:txBody>
      <dsp:txXfrm>
        <a:off x="6635529" y="2537751"/>
        <a:ext cx="1211321" cy="75755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BE9D64-1E6B-40CE-AF43-1B642F6BCBBE}">
      <dsp:nvSpPr>
        <dsp:cNvPr id="0" name=""/>
        <dsp:cNvSpPr/>
      </dsp:nvSpPr>
      <dsp:spPr>
        <a:xfrm>
          <a:off x="3439703" y="283722"/>
          <a:ext cx="3666571" cy="3666571"/>
        </a:xfrm>
        <a:prstGeom prst="pie">
          <a:avLst>
            <a:gd name="adj1" fmla="val 16200000"/>
            <a:gd name="adj2" fmla="val 18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BEZPEČNÁ</a:t>
          </a:r>
          <a:endParaRPr lang="cs-CZ" sz="1800" kern="1200" dirty="0"/>
        </a:p>
      </dsp:txBody>
      <dsp:txXfrm>
        <a:off x="5372073" y="1060686"/>
        <a:ext cx="1309489" cy="1091241"/>
      </dsp:txXfrm>
    </dsp:sp>
    <dsp:sp modelId="{3EE80B0B-07BA-4FDF-AFF2-067C9D1918E0}">
      <dsp:nvSpPr>
        <dsp:cNvPr id="0" name=""/>
        <dsp:cNvSpPr/>
      </dsp:nvSpPr>
      <dsp:spPr>
        <a:xfrm>
          <a:off x="3364189" y="414671"/>
          <a:ext cx="3666571" cy="3666571"/>
        </a:xfrm>
        <a:prstGeom prst="pie">
          <a:avLst>
            <a:gd name="adj1" fmla="val 1800000"/>
            <a:gd name="adj2" fmla="val 90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BEZPLATNÁ</a:t>
          </a:r>
          <a:endParaRPr lang="cs-CZ" sz="1800" kern="1200" dirty="0"/>
        </a:p>
      </dsp:txBody>
      <dsp:txXfrm>
        <a:off x="4237182" y="2793578"/>
        <a:ext cx="1964234" cy="960292"/>
      </dsp:txXfrm>
    </dsp:sp>
    <dsp:sp modelId="{D38245C2-3308-43D8-A527-0C90A203AEA2}">
      <dsp:nvSpPr>
        <dsp:cNvPr id="0" name=""/>
        <dsp:cNvSpPr/>
      </dsp:nvSpPr>
      <dsp:spPr>
        <a:xfrm>
          <a:off x="3288675" y="283722"/>
          <a:ext cx="3666571" cy="3666571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INDIVIDUÁLNÍ</a:t>
          </a:r>
          <a:endParaRPr lang="cs-CZ" sz="1800" kern="1200" dirty="0"/>
        </a:p>
      </dsp:txBody>
      <dsp:txXfrm>
        <a:off x="3713386" y="1060686"/>
        <a:ext cx="1309489" cy="1091241"/>
      </dsp:txXfrm>
    </dsp:sp>
    <dsp:sp modelId="{40488FA2-5DDD-4978-8440-EB34C1E42090}">
      <dsp:nvSpPr>
        <dsp:cNvPr id="0" name=""/>
        <dsp:cNvSpPr/>
      </dsp:nvSpPr>
      <dsp:spPr>
        <a:xfrm>
          <a:off x="3213027" y="56744"/>
          <a:ext cx="4120527" cy="4120527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8DFF14-1C6C-4335-B32A-19894E732331}">
      <dsp:nvSpPr>
        <dsp:cNvPr id="0" name=""/>
        <dsp:cNvSpPr/>
      </dsp:nvSpPr>
      <dsp:spPr>
        <a:xfrm>
          <a:off x="3137211" y="187461"/>
          <a:ext cx="4120527" cy="4120527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5CE553-3965-46DE-85DC-37AA68FB33C2}">
      <dsp:nvSpPr>
        <dsp:cNvPr id="0" name=""/>
        <dsp:cNvSpPr/>
      </dsp:nvSpPr>
      <dsp:spPr>
        <a:xfrm>
          <a:off x="3061394" y="56744"/>
          <a:ext cx="4120527" cy="4120527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987D06-8A4C-4D55-9764-14AC2ABE36A7}">
      <dsp:nvSpPr>
        <dsp:cNvPr id="0" name=""/>
        <dsp:cNvSpPr/>
      </dsp:nvSpPr>
      <dsp:spPr>
        <a:xfrm rot="2024972">
          <a:off x="4227578" y="2114610"/>
          <a:ext cx="694704" cy="18105"/>
        </a:xfrm>
        <a:custGeom>
          <a:avLst/>
          <a:gdLst/>
          <a:ahLst/>
          <a:cxnLst/>
          <a:rect l="0" t="0" r="0" b="0"/>
          <a:pathLst>
            <a:path>
              <a:moveTo>
                <a:pt x="0" y="9052"/>
              </a:moveTo>
              <a:lnTo>
                <a:pt x="694704" y="905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84AE38-C90D-4EE4-9E0B-D5AE5D4ECBC1}">
      <dsp:nvSpPr>
        <dsp:cNvPr id="0" name=""/>
        <dsp:cNvSpPr/>
      </dsp:nvSpPr>
      <dsp:spPr>
        <a:xfrm rot="419467">
          <a:off x="4277211" y="1867773"/>
          <a:ext cx="2395370" cy="18105"/>
        </a:xfrm>
        <a:custGeom>
          <a:avLst/>
          <a:gdLst/>
          <a:ahLst/>
          <a:cxnLst/>
          <a:rect l="0" t="0" r="0" b="0"/>
          <a:pathLst>
            <a:path>
              <a:moveTo>
                <a:pt x="0" y="9052"/>
              </a:moveTo>
              <a:lnTo>
                <a:pt x="2395370" y="905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052E47-6FED-4CF0-A95C-C4F62245D1AA}">
      <dsp:nvSpPr>
        <dsp:cNvPr id="0" name=""/>
        <dsp:cNvSpPr/>
      </dsp:nvSpPr>
      <dsp:spPr>
        <a:xfrm rot="20941939">
          <a:off x="4256808" y="1300931"/>
          <a:ext cx="3209067" cy="18105"/>
        </a:xfrm>
        <a:custGeom>
          <a:avLst/>
          <a:gdLst/>
          <a:ahLst/>
          <a:cxnLst/>
          <a:rect l="0" t="0" r="0" b="0"/>
          <a:pathLst>
            <a:path>
              <a:moveTo>
                <a:pt x="0" y="9052"/>
              </a:moveTo>
              <a:lnTo>
                <a:pt x="3209067" y="905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C87464-D742-41F7-9747-1B16A810A304}">
      <dsp:nvSpPr>
        <dsp:cNvPr id="0" name=""/>
        <dsp:cNvSpPr/>
      </dsp:nvSpPr>
      <dsp:spPr>
        <a:xfrm rot="19503004">
          <a:off x="4189322" y="1113900"/>
          <a:ext cx="1073414" cy="18105"/>
        </a:xfrm>
        <a:custGeom>
          <a:avLst/>
          <a:gdLst/>
          <a:ahLst/>
          <a:cxnLst/>
          <a:rect l="0" t="0" r="0" b="0"/>
          <a:pathLst>
            <a:path>
              <a:moveTo>
                <a:pt x="0" y="9052"/>
              </a:moveTo>
              <a:lnTo>
                <a:pt x="1073414" y="905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13414F-03DC-4E15-975E-9EEEBA08E8C6}">
      <dsp:nvSpPr>
        <dsp:cNvPr id="0" name=""/>
        <dsp:cNvSpPr/>
      </dsp:nvSpPr>
      <dsp:spPr>
        <a:xfrm>
          <a:off x="1052419" y="0"/>
          <a:ext cx="3244178" cy="33105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7D8213-D9EE-4991-9F46-A0778CB11340}">
      <dsp:nvSpPr>
        <dsp:cNvPr id="0" name=""/>
        <dsp:cNvSpPr/>
      </dsp:nvSpPr>
      <dsp:spPr>
        <a:xfrm>
          <a:off x="4226465" y="-174186"/>
          <a:ext cx="3227152" cy="10371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SROZUMITELNOST</a:t>
          </a:r>
          <a:endParaRPr lang="cs-CZ" sz="2000" kern="1200" dirty="0"/>
        </a:p>
      </dsp:txBody>
      <dsp:txXfrm>
        <a:off x="4699070" y="-22306"/>
        <a:ext cx="2281942" cy="733340"/>
      </dsp:txXfrm>
    </dsp:sp>
    <dsp:sp modelId="{0C04538D-CA9A-4738-B317-9718CB260902}">
      <dsp:nvSpPr>
        <dsp:cNvPr id="0" name=""/>
        <dsp:cNvSpPr/>
      </dsp:nvSpPr>
      <dsp:spPr>
        <a:xfrm>
          <a:off x="7322613" y="0"/>
          <a:ext cx="3072093" cy="14582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smtClean="0"/>
            <a:t>ROZSAH</a:t>
          </a:r>
          <a:endParaRPr lang="cs-CZ" sz="2000" kern="1200"/>
        </a:p>
      </dsp:txBody>
      <dsp:txXfrm>
        <a:off x="7772511" y="213554"/>
        <a:ext cx="2172297" cy="1031130"/>
      </dsp:txXfrm>
    </dsp:sp>
    <dsp:sp modelId="{DC6C16A7-E19D-4CD4-8A50-4AEA026A9C45}">
      <dsp:nvSpPr>
        <dsp:cNvPr id="0" name=""/>
        <dsp:cNvSpPr/>
      </dsp:nvSpPr>
      <dsp:spPr>
        <a:xfrm>
          <a:off x="6651875" y="1038333"/>
          <a:ext cx="2546818" cy="227795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NAVRŽENÝ INDIVIDUÁLNÍ LÉČEBNÝ POSTUP </a:t>
          </a:r>
          <a:endParaRPr lang="cs-CZ" sz="2000" kern="1200" dirty="0"/>
        </a:p>
      </dsp:txBody>
      <dsp:txXfrm>
        <a:off x="7024848" y="1371932"/>
        <a:ext cx="1800872" cy="1610756"/>
      </dsp:txXfrm>
    </dsp:sp>
    <dsp:sp modelId="{7AE74A24-0AAC-49AF-B780-403666636A99}">
      <dsp:nvSpPr>
        <dsp:cNvPr id="0" name=""/>
        <dsp:cNvSpPr/>
      </dsp:nvSpPr>
      <dsp:spPr>
        <a:xfrm>
          <a:off x="4496596" y="2225538"/>
          <a:ext cx="1830700" cy="9147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ZMĚNY</a:t>
          </a:r>
          <a:endParaRPr lang="cs-CZ" sz="2000" kern="1200" dirty="0"/>
        </a:p>
      </dsp:txBody>
      <dsp:txXfrm>
        <a:off x="4764696" y="2359505"/>
        <a:ext cx="1294500" cy="6468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577A75-6D8B-4818-BF86-6BA1B08CBEB7}">
      <dsp:nvSpPr>
        <dsp:cNvPr id="0" name=""/>
        <dsp:cNvSpPr/>
      </dsp:nvSpPr>
      <dsp:spPr>
        <a:xfrm rot="5400000">
          <a:off x="-88045" y="551629"/>
          <a:ext cx="2733347" cy="169415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2800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6300" kern="1200"/>
        </a:p>
      </dsp:txBody>
      <dsp:txXfrm rot="-5400000">
        <a:off x="431550" y="879115"/>
        <a:ext cx="1694159" cy="1039188"/>
      </dsp:txXfrm>
    </dsp:sp>
    <dsp:sp modelId="{31571D9F-0899-41BE-A37E-174B992931A6}">
      <dsp:nvSpPr>
        <dsp:cNvPr id="0" name=""/>
        <dsp:cNvSpPr/>
      </dsp:nvSpPr>
      <dsp:spPr>
        <a:xfrm rot="5400000">
          <a:off x="4756698" y="-2532298"/>
          <a:ext cx="3311187" cy="83757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100" kern="1200" baseline="0" smtClean="0"/>
            <a:t>a) </a:t>
          </a:r>
          <a:r>
            <a:rPr lang="cs-CZ" sz="2100" u="sng" kern="1200" baseline="0" smtClean="0"/>
            <a:t>svobodný</a:t>
          </a:r>
          <a:r>
            <a:rPr lang="cs-CZ" sz="2100" kern="1200" baseline="0" smtClean="0"/>
            <a:t>, je-li dán bez jakéhokoliv nátlaku,</a:t>
          </a:r>
          <a:endParaRPr lang="cs-CZ" sz="2100" kern="120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100" kern="1200" baseline="0" dirty="0" smtClean="0"/>
            <a:t>b) </a:t>
          </a:r>
          <a:r>
            <a:rPr lang="cs-CZ" sz="2100" u="sng" kern="1200" baseline="0" dirty="0" smtClean="0"/>
            <a:t>informovaný</a:t>
          </a:r>
          <a:r>
            <a:rPr lang="cs-CZ" sz="2100" kern="1200" baseline="0" dirty="0" smtClean="0"/>
            <a:t>, je-li pacientovi před vyslovením souhlasu podána informace podle § 31; souhlas se pokládá za informovaný také v případě, že se pacient podle § 32 odst. 1 podání informace vzdal.</a:t>
          </a:r>
          <a:endParaRPr lang="cs-CZ" sz="2100" kern="1200" dirty="0"/>
        </a:p>
        <a:p>
          <a:pPr marL="457200" lvl="2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100" kern="1200" baseline="0" dirty="0" smtClean="0"/>
            <a:t>(2) </a:t>
          </a:r>
          <a:r>
            <a:rPr lang="cs-CZ" sz="2100" u="sng" kern="1200" baseline="0" dirty="0" smtClean="0"/>
            <a:t>Písemná forma souhlasu </a:t>
          </a:r>
          <a:r>
            <a:rPr lang="cs-CZ" sz="2100" kern="1200" baseline="0" dirty="0" smtClean="0"/>
            <a:t>se vyžaduje, pokud tak </a:t>
          </a:r>
          <a:r>
            <a:rPr lang="cs-CZ" sz="2100" u="sng" kern="1200" baseline="0" dirty="0" smtClean="0"/>
            <a:t>stanoví jiný právní předpis </a:t>
          </a:r>
          <a:r>
            <a:rPr lang="cs-CZ" sz="2100" kern="1200" baseline="0" dirty="0" smtClean="0"/>
            <a:t>nebo </a:t>
          </a:r>
          <a:r>
            <a:rPr lang="cs-CZ" sz="2100" u="sng" kern="1200" baseline="0" dirty="0" smtClean="0"/>
            <a:t>pokud tak s ohledem na charakter poskytovaných zdravotních služeb určí poskytovatel. </a:t>
          </a:r>
          <a:endParaRPr lang="cs-CZ" sz="2100" kern="1200" dirty="0"/>
        </a:p>
        <a:p>
          <a:pPr marL="457200" lvl="2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2100" kern="1200" baseline="0" dirty="0" smtClean="0"/>
            <a:t>Souhlas </a:t>
          </a:r>
          <a:r>
            <a:rPr lang="cs-CZ" sz="2100" u="sng" kern="1200" baseline="0" dirty="0" smtClean="0"/>
            <a:t>s hospitalizací </a:t>
          </a:r>
          <a:r>
            <a:rPr lang="cs-CZ" sz="2100" kern="1200" baseline="0" dirty="0" smtClean="0"/>
            <a:t>musí být vždy v písemné formě. Na vyžádání je pacientovi poskytnuta </a:t>
          </a:r>
          <a:r>
            <a:rPr lang="cs-CZ" sz="2100" u="sng" kern="1200" baseline="0" dirty="0" smtClean="0"/>
            <a:t>kopie písemné formy souhlasu</a:t>
          </a:r>
          <a:r>
            <a:rPr lang="cs-CZ" sz="2100" kern="1200" baseline="0" dirty="0" smtClean="0"/>
            <a:t>.</a:t>
          </a:r>
          <a:endParaRPr lang="cs-CZ" sz="2100" kern="1200" dirty="0"/>
        </a:p>
      </dsp:txBody>
      <dsp:txXfrm rot="-5400000">
        <a:off x="2224399" y="161640"/>
        <a:ext cx="8214147" cy="29879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2A1EC1-4FAF-419B-94B7-3DEA3B47DE49}">
      <dsp:nvSpPr>
        <dsp:cNvPr id="0" name=""/>
        <dsp:cNvSpPr/>
      </dsp:nvSpPr>
      <dsp:spPr>
        <a:xfrm>
          <a:off x="0" y="393132"/>
          <a:ext cx="11800935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b="0" kern="1200" baseline="0" dirty="0" smtClean="0"/>
            <a:t>1. bylo pravomocným rozhodnutím soudu uloženo ochranné léčení formou lůžkové péče,</a:t>
          </a:r>
          <a:endParaRPr lang="cs-CZ" sz="1900" b="0" kern="1200" dirty="0"/>
        </a:p>
      </dsp:txBody>
      <dsp:txXfrm>
        <a:off x="36845" y="429977"/>
        <a:ext cx="11727245" cy="681087"/>
      </dsp:txXfrm>
    </dsp:sp>
    <dsp:sp modelId="{B645236D-CC88-460A-8B34-5239882DA86B}">
      <dsp:nvSpPr>
        <dsp:cNvPr id="0" name=""/>
        <dsp:cNvSpPr/>
      </dsp:nvSpPr>
      <dsp:spPr>
        <a:xfrm>
          <a:off x="0" y="1202630"/>
          <a:ext cx="11800935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baseline="0" smtClean="0"/>
            <a:t>2. je nařízena izolace, karanténa nebo léčení podle zákona o ochraně veřejného zdraví,</a:t>
          </a:r>
          <a:endParaRPr lang="cs-CZ" sz="1900" kern="1200"/>
        </a:p>
      </dsp:txBody>
      <dsp:txXfrm>
        <a:off x="36845" y="1239475"/>
        <a:ext cx="11727245" cy="681087"/>
      </dsp:txXfrm>
    </dsp:sp>
    <dsp:sp modelId="{DE02AB69-BCE1-4E0C-BE06-B867BA8984A7}">
      <dsp:nvSpPr>
        <dsp:cNvPr id="0" name=""/>
        <dsp:cNvSpPr/>
      </dsp:nvSpPr>
      <dsp:spPr>
        <a:xfrm>
          <a:off x="0" y="2012128"/>
          <a:ext cx="11800935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baseline="0" smtClean="0"/>
            <a:t>3. je podle trestního řádu nebo občanského soudního řádu nařízeno vyšetření zdravotního stavu,</a:t>
          </a:r>
          <a:endParaRPr lang="cs-CZ" sz="1900" kern="1200"/>
        </a:p>
      </dsp:txBody>
      <dsp:txXfrm>
        <a:off x="36845" y="2048973"/>
        <a:ext cx="11727245" cy="681087"/>
      </dsp:txXfrm>
    </dsp:sp>
    <dsp:sp modelId="{DB2E2EFF-BC7E-4296-A783-74A5F027D4D5}">
      <dsp:nvSpPr>
        <dsp:cNvPr id="0" name=""/>
        <dsp:cNvSpPr/>
      </dsp:nvSpPr>
      <dsp:spPr>
        <a:xfrm>
          <a:off x="0" y="2821626"/>
          <a:ext cx="11800935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baseline="0" dirty="0" smtClean="0"/>
            <a:t>b) ohrožuje </a:t>
          </a:r>
          <a:r>
            <a:rPr lang="cs-CZ" sz="1900" u="sng" kern="1200" baseline="0" dirty="0" smtClean="0"/>
            <a:t>bezprostředně a závažným způsobem sebe</a:t>
          </a:r>
          <a:r>
            <a:rPr lang="cs-CZ" sz="1900" kern="1200" baseline="0" dirty="0" smtClean="0"/>
            <a:t> </a:t>
          </a:r>
          <a:r>
            <a:rPr lang="cs-CZ" sz="1900" u="sng" kern="1200" baseline="0" dirty="0" smtClean="0"/>
            <a:t>nebo</a:t>
          </a:r>
          <a:r>
            <a:rPr lang="cs-CZ" sz="1900" kern="1200" baseline="0" dirty="0" smtClean="0"/>
            <a:t> </a:t>
          </a:r>
          <a:r>
            <a:rPr lang="cs-CZ" sz="1900" u="sng" kern="1200" baseline="0" dirty="0" smtClean="0"/>
            <a:t>své okolí</a:t>
          </a:r>
          <a:r>
            <a:rPr lang="cs-CZ" sz="1900" kern="1200" baseline="0" dirty="0" smtClean="0"/>
            <a:t> </a:t>
          </a:r>
          <a:r>
            <a:rPr lang="cs-CZ" sz="1900" u="sng" kern="1200" baseline="0" dirty="0" smtClean="0"/>
            <a:t>a</a:t>
          </a:r>
          <a:r>
            <a:rPr lang="cs-CZ" sz="1900" kern="1200" baseline="0" dirty="0" smtClean="0"/>
            <a:t> </a:t>
          </a:r>
          <a:r>
            <a:rPr lang="cs-CZ" sz="1900" u="sng" kern="1200" baseline="0" dirty="0" smtClean="0"/>
            <a:t>jeví známky duševní poruchy nebo touto poruchou trpí nebo je pod vlivem návykové látky</a:t>
          </a:r>
          <a:r>
            <a:rPr lang="cs-CZ" sz="1900" kern="1200" baseline="0" dirty="0" smtClean="0"/>
            <a:t>, pokud hrozbu pro pacienta nebo jeho okolí </a:t>
          </a:r>
          <a:r>
            <a:rPr lang="cs-CZ" sz="1900" u="sng" kern="1200" baseline="0" dirty="0" smtClean="0"/>
            <a:t>nelze odvrátit jinak</a:t>
          </a:r>
          <a:r>
            <a:rPr lang="cs-CZ" sz="1900" kern="1200" baseline="0" dirty="0" smtClean="0"/>
            <a:t>, </a:t>
          </a:r>
          <a:r>
            <a:rPr lang="cs-CZ" sz="1900" u="sng" kern="1200" baseline="0" dirty="0" smtClean="0"/>
            <a:t>nebo</a:t>
          </a:r>
          <a:endParaRPr lang="cs-CZ" sz="1900" kern="1200" dirty="0"/>
        </a:p>
      </dsp:txBody>
      <dsp:txXfrm>
        <a:off x="36845" y="2858471"/>
        <a:ext cx="11727245" cy="681087"/>
      </dsp:txXfrm>
    </dsp:sp>
    <dsp:sp modelId="{BBF48741-1B4A-452B-8748-3E0E25394FB1}">
      <dsp:nvSpPr>
        <dsp:cNvPr id="0" name=""/>
        <dsp:cNvSpPr/>
      </dsp:nvSpPr>
      <dsp:spPr>
        <a:xfrm>
          <a:off x="0" y="3631124"/>
          <a:ext cx="11800935" cy="7547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900" kern="1200" baseline="0" smtClean="0"/>
            <a:t>c) jeho zdravotní stav </a:t>
          </a:r>
          <a:r>
            <a:rPr lang="cs-CZ" sz="1900" u="sng" kern="1200" baseline="0" smtClean="0"/>
            <a:t>vyžaduje poskytnutí neodkladné péče </a:t>
          </a:r>
          <a:r>
            <a:rPr lang="cs-CZ" sz="1900" kern="1200" baseline="0" smtClean="0"/>
            <a:t>a </a:t>
          </a:r>
          <a:r>
            <a:rPr lang="cs-CZ" sz="1900" u="sng" kern="1200" baseline="0" smtClean="0"/>
            <a:t>zároveň</a:t>
          </a:r>
          <a:r>
            <a:rPr lang="cs-CZ" sz="1900" kern="1200" baseline="0" smtClean="0"/>
            <a:t> </a:t>
          </a:r>
          <a:r>
            <a:rPr lang="cs-CZ" sz="1900" u="sng" kern="1200" baseline="0" smtClean="0"/>
            <a:t>neumožňuje, aby vyslovil souhlas</a:t>
          </a:r>
          <a:r>
            <a:rPr lang="cs-CZ" sz="1900" kern="1200" baseline="0" smtClean="0"/>
            <a:t>.</a:t>
          </a:r>
          <a:endParaRPr lang="cs-CZ" sz="1900" kern="1200"/>
        </a:p>
      </dsp:txBody>
      <dsp:txXfrm>
        <a:off x="36845" y="3667969"/>
        <a:ext cx="11727245" cy="6810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1348AA-BE73-4686-9762-C310A0AFD958}">
      <dsp:nvSpPr>
        <dsp:cNvPr id="0" name=""/>
        <dsp:cNvSpPr/>
      </dsp:nvSpPr>
      <dsp:spPr>
        <a:xfrm>
          <a:off x="5875618" y="489392"/>
          <a:ext cx="5026617" cy="123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254"/>
              </a:lnTo>
              <a:lnTo>
                <a:pt x="5026617" y="37254"/>
              </a:lnTo>
              <a:lnTo>
                <a:pt x="5026617" y="12372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E6C6A9-0247-4251-8310-1F9648D23EE8}">
      <dsp:nvSpPr>
        <dsp:cNvPr id="0" name=""/>
        <dsp:cNvSpPr/>
      </dsp:nvSpPr>
      <dsp:spPr>
        <a:xfrm>
          <a:off x="5875618" y="489392"/>
          <a:ext cx="3148521" cy="2479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460"/>
              </a:lnTo>
              <a:lnTo>
                <a:pt x="3148521" y="161460"/>
              </a:lnTo>
              <a:lnTo>
                <a:pt x="3148521" y="24792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BE9997-D7BB-4E5B-BA86-21FC833446C8}">
      <dsp:nvSpPr>
        <dsp:cNvPr id="0" name=""/>
        <dsp:cNvSpPr/>
      </dsp:nvSpPr>
      <dsp:spPr>
        <a:xfrm>
          <a:off x="5875618" y="489392"/>
          <a:ext cx="1046988" cy="1622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827"/>
              </a:lnTo>
              <a:lnTo>
                <a:pt x="1046988" y="75827"/>
              </a:lnTo>
              <a:lnTo>
                <a:pt x="1046988" y="16229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DB6F01-BFC5-440F-B093-768F4D0857C0}">
      <dsp:nvSpPr>
        <dsp:cNvPr id="0" name=""/>
        <dsp:cNvSpPr/>
      </dsp:nvSpPr>
      <dsp:spPr>
        <a:xfrm>
          <a:off x="4746378" y="489392"/>
          <a:ext cx="1129240" cy="95855"/>
        </a:xfrm>
        <a:custGeom>
          <a:avLst/>
          <a:gdLst/>
          <a:ahLst/>
          <a:cxnLst/>
          <a:rect l="0" t="0" r="0" b="0"/>
          <a:pathLst>
            <a:path>
              <a:moveTo>
                <a:pt x="1129240" y="0"/>
              </a:moveTo>
              <a:lnTo>
                <a:pt x="1129240" y="9387"/>
              </a:lnTo>
              <a:lnTo>
                <a:pt x="0" y="9387"/>
              </a:lnTo>
              <a:lnTo>
                <a:pt x="0" y="9585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A95F9D-B57A-44F3-8F82-C2B8A4C6D3FE}">
      <dsp:nvSpPr>
        <dsp:cNvPr id="0" name=""/>
        <dsp:cNvSpPr/>
      </dsp:nvSpPr>
      <dsp:spPr>
        <a:xfrm>
          <a:off x="2458189" y="489392"/>
          <a:ext cx="3417429" cy="204578"/>
        </a:xfrm>
        <a:custGeom>
          <a:avLst/>
          <a:gdLst/>
          <a:ahLst/>
          <a:cxnLst/>
          <a:rect l="0" t="0" r="0" b="0"/>
          <a:pathLst>
            <a:path>
              <a:moveTo>
                <a:pt x="3417429" y="0"/>
              </a:moveTo>
              <a:lnTo>
                <a:pt x="3417429" y="118110"/>
              </a:lnTo>
              <a:lnTo>
                <a:pt x="0" y="118110"/>
              </a:lnTo>
              <a:lnTo>
                <a:pt x="0" y="20457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E54A05-340C-491B-A517-DADD1DB88FED}">
      <dsp:nvSpPr>
        <dsp:cNvPr id="0" name=""/>
        <dsp:cNvSpPr/>
      </dsp:nvSpPr>
      <dsp:spPr>
        <a:xfrm>
          <a:off x="677172" y="489392"/>
          <a:ext cx="5198445" cy="106252"/>
        </a:xfrm>
        <a:custGeom>
          <a:avLst/>
          <a:gdLst/>
          <a:ahLst/>
          <a:cxnLst/>
          <a:rect l="0" t="0" r="0" b="0"/>
          <a:pathLst>
            <a:path>
              <a:moveTo>
                <a:pt x="5198445" y="0"/>
              </a:moveTo>
              <a:lnTo>
                <a:pt x="5198445" y="19784"/>
              </a:lnTo>
              <a:lnTo>
                <a:pt x="0" y="19784"/>
              </a:lnTo>
              <a:lnTo>
                <a:pt x="0" y="106252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8F8A59-B4EC-4F17-9D24-F60F85F6C043}">
      <dsp:nvSpPr>
        <dsp:cNvPr id="0" name=""/>
        <dsp:cNvSpPr/>
      </dsp:nvSpPr>
      <dsp:spPr>
        <a:xfrm>
          <a:off x="3461252" y="77639"/>
          <a:ext cx="4828732" cy="41175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smtClean="0"/>
            <a:t>Nově více postupných kroků:</a:t>
          </a:r>
          <a:endParaRPr lang="cs-CZ" sz="2000" kern="1200"/>
        </a:p>
      </dsp:txBody>
      <dsp:txXfrm>
        <a:off x="3461252" y="77639"/>
        <a:ext cx="4828732" cy="411752"/>
      </dsp:txXfrm>
    </dsp:sp>
    <dsp:sp modelId="{FC1CEE54-DBF7-40D8-8F7D-1BA6AFBE333E}">
      <dsp:nvSpPr>
        <dsp:cNvPr id="0" name=""/>
        <dsp:cNvSpPr/>
      </dsp:nvSpPr>
      <dsp:spPr>
        <a:xfrm>
          <a:off x="17248" y="595644"/>
          <a:ext cx="1319849" cy="43731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smtClean="0"/>
            <a:t>Plná svéprávnost (svéprávný jedná sám)</a:t>
          </a:r>
          <a:endParaRPr lang="cs-CZ" sz="2000" kern="1200"/>
        </a:p>
      </dsp:txBody>
      <dsp:txXfrm>
        <a:off x="17248" y="595644"/>
        <a:ext cx="1319849" cy="4373169"/>
      </dsp:txXfrm>
    </dsp:sp>
    <dsp:sp modelId="{BE4E0AEF-AD71-42A5-8EC0-A6CD915615AC}">
      <dsp:nvSpPr>
        <dsp:cNvPr id="0" name=""/>
        <dsp:cNvSpPr/>
      </dsp:nvSpPr>
      <dsp:spPr>
        <a:xfrm>
          <a:off x="1736637" y="693971"/>
          <a:ext cx="1443103" cy="42748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Plná svéprávnost a plná moc (svéprávný může jednat sám, ale pověřuje plnou mocí jiného)</a:t>
          </a:r>
          <a:endParaRPr lang="cs-CZ" sz="2000" kern="1200" dirty="0"/>
        </a:p>
      </dsp:txBody>
      <dsp:txXfrm>
        <a:off x="1736637" y="693971"/>
        <a:ext cx="1443103" cy="4274842"/>
      </dsp:txXfrm>
    </dsp:sp>
    <dsp:sp modelId="{FEF2BEFF-1B73-4899-9F37-E84ECF2A3E51}">
      <dsp:nvSpPr>
        <dsp:cNvPr id="0" name=""/>
        <dsp:cNvSpPr/>
      </dsp:nvSpPr>
      <dsp:spPr>
        <a:xfrm>
          <a:off x="3942562" y="585247"/>
          <a:ext cx="1607631" cy="43835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Předběžné prohlášení, § 38 a násl. (svéprávný, očekávám nezpůsobilost, zařizuji se pro ten případ)</a:t>
          </a:r>
          <a:endParaRPr lang="cs-CZ" sz="2000" kern="1200" dirty="0"/>
        </a:p>
      </dsp:txBody>
      <dsp:txXfrm>
        <a:off x="3942562" y="585247"/>
        <a:ext cx="1607631" cy="4383566"/>
      </dsp:txXfrm>
    </dsp:sp>
    <dsp:sp modelId="{3FBE338A-97F1-4B3B-887F-7AD7077EE443}">
      <dsp:nvSpPr>
        <dsp:cNvPr id="0" name=""/>
        <dsp:cNvSpPr/>
      </dsp:nvSpPr>
      <dsp:spPr>
        <a:xfrm>
          <a:off x="5943491" y="651688"/>
          <a:ext cx="1958230" cy="431712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Smlouva o nápomoci, § 45 a násl. (svéprávný, ale už potřebuji nápomoc, sjednávám si podpůrce se souhlasem soudu)</a:t>
          </a:r>
          <a:endParaRPr lang="cs-CZ" sz="2000" kern="1200" dirty="0"/>
        </a:p>
      </dsp:txBody>
      <dsp:txXfrm>
        <a:off x="5943491" y="651688"/>
        <a:ext cx="1958230" cy="4317125"/>
      </dsp:txXfrm>
    </dsp:sp>
    <dsp:sp modelId="{6B7DD513-97A7-40E2-A517-4647C9AEC8E5}">
      <dsp:nvSpPr>
        <dsp:cNvPr id="0" name=""/>
        <dsp:cNvSpPr/>
      </dsp:nvSpPr>
      <dsp:spPr>
        <a:xfrm>
          <a:off x="8264064" y="737320"/>
          <a:ext cx="1520150" cy="42314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Zastoupení členem domácnosti, § 49 a násl. (nesvéprávný, zatím nemám opatrovníka, zastupuje člen domácnosti se souhlasem soudu)</a:t>
          </a:r>
          <a:endParaRPr lang="cs-CZ" sz="2000" kern="1200" dirty="0"/>
        </a:p>
      </dsp:txBody>
      <dsp:txXfrm>
        <a:off x="8264064" y="737320"/>
        <a:ext cx="1520150" cy="4231493"/>
      </dsp:txXfrm>
    </dsp:sp>
    <dsp:sp modelId="{DA80A4F5-0921-4E87-9A1D-F62EA4BB8FD1}">
      <dsp:nvSpPr>
        <dsp:cNvPr id="0" name=""/>
        <dsp:cNvSpPr/>
      </dsp:nvSpPr>
      <dsp:spPr>
        <a:xfrm>
          <a:off x="10020787" y="613115"/>
          <a:ext cx="1762895" cy="43556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baseline="0" dirty="0" smtClean="0"/>
            <a:t>Omezení svéprávnosti, § 55 a násl. (obvykle částečné, nutný úkon soudu, ustanoví opatrovníka; činnost opatrovnické rady)</a:t>
          </a:r>
          <a:endParaRPr lang="cs-CZ" sz="2400" kern="1200" dirty="0"/>
        </a:p>
      </dsp:txBody>
      <dsp:txXfrm>
        <a:off x="10020787" y="613115"/>
        <a:ext cx="1762895" cy="435569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8E0BF3-1BF6-4165-A647-53012DA56D4E}">
      <dsp:nvSpPr>
        <dsp:cNvPr id="0" name=""/>
        <dsp:cNvSpPr/>
      </dsp:nvSpPr>
      <dsp:spPr>
        <a:xfrm rot="5400000">
          <a:off x="6422330" y="-2518678"/>
          <a:ext cx="1292139" cy="66526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baseline="0" smtClean="0"/>
            <a:t>(1) K výslovnému </a:t>
          </a:r>
          <a:r>
            <a:rPr lang="cs-CZ" sz="1800" u="sng" kern="1200" baseline="0" smtClean="0"/>
            <a:t>odvolání</a:t>
          </a:r>
          <a:r>
            <a:rPr lang="cs-CZ" sz="1800" kern="1200" baseline="0" smtClean="0"/>
            <a:t> prohlášení se vyžaduje projev vůle učiněný ve formě předepsané v § 39 odst. 1.</a:t>
          </a:r>
          <a:endParaRPr lang="cs-CZ" sz="1800" kern="120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baseline="0" smtClean="0"/>
            <a:t>(2) </a:t>
          </a:r>
          <a:r>
            <a:rPr lang="cs-CZ" sz="1800" u="sng" kern="1200" baseline="0" smtClean="0"/>
            <a:t>Zničí-li listinu </a:t>
          </a:r>
          <a:r>
            <a:rPr lang="cs-CZ" sz="1800" kern="1200" baseline="0" smtClean="0"/>
            <a:t>obsahující prohlášení ten, kdo je učinil, má to účinky </a:t>
          </a:r>
          <a:r>
            <a:rPr lang="cs-CZ" sz="1800" u="sng" kern="1200" baseline="0" smtClean="0"/>
            <a:t>odvolání</a:t>
          </a:r>
          <a:r>
            <a:rPr lang="cs-CZ" sz="1800" kern="1200" baseline="0" smtClean="0"/>
            <a:t>.</a:t>
          </a:r>
          <a:endParaRPr lang="cs-CZ" sz="1800" kern="1200"/>
        </a:p>
      </dsp:txBody>
      <dsp:txXfrm rot="-5400000">
        <a:off x="3742094" y="224635"/>
        <a:ext cx="6589535" cy="1165985"/>
      </dsp:txXfrm>
    </dsp:sp>
    <dsp:sp modelId="{9A628953-DAA5-4E30-BC30-D3ECC0F52D5F}">
      <dsp:nvSpPr>
        <dsp:cNvPr id="0" name=""/>
        <dsp:cNvSpPr/>
      </dsp:nvSpPr>
      <dsp:spPr>
        <a:xfrm>
          <a:off x="0" y="40"/>
          <a:ext cx="3742094" cy="16151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 baseline="0" smtClean="0"/>
            <a:t>§ 41</a:t>
          </a:r>
          <a:endParaRPr lang="cs-CZ" sz="6500" kern="1200"/>
        </a:p>
      </dsp:txBody>
      <dsp:txXfrm>
        <a:off x="78846" y="78886"/>
        <a:ext cx="3584402" cy="1457482"/>
      </dsp:txXfrm>
    </dsp:sp>
    <dsp:sp modelId="{1FA57461-02E8-40D0-BFF0-35D91E621192}">
      <dsp:nvSpPr>
        <dsp:cNvPr id="0" name=""/>
        <dsp:cNvSpPr/>
      </dsp:nvSpPr>
      <dsp:spPr>
        <a:xfrm rot="5400000">
          <a:off x="6422330" y="-822745"/>
          <a:ext cx="1292139" cy="66526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baseline="0" smtClean="0"/>
            <a:t>Týká-li se prohlášení </a:t>
          </a:r>
          <a:r>
            <a:rPr lang="cs-CZ" sz="1800" u="sng" kern="1200" baseline="0" smtClean="0"/>
            <a:t>jiné záležitosti než povolání opatrovníka</a:t>
          </a:r>
          <a:r>
            <a:rPr lang="cs-CZ" sz="1800" kern="1200" baseline="0" smtClean="0"/>
            <a:t> a je-li účinnost prohlášení vázána na </a:t>
          </a:r>
          <a:r>
            <a:rPr lang="cs-CZ" sz="1800" u="sng" kern="1200" baseline="0" smtClean="0"/>
            <a:t>podmínku</a:t>
          </a:r>
          <a:r>
            <a:rPr lang="cs-CZ" sz="1800" kern="1200" baseline="0" smtClean="0"/>
            <a:t>, rozhodne o </a:t>
          </a:r>
          <a:r>
            <a:rPr lang="cs-CZ" sz="1800" u="sng" kern="1200" baseline="0" smtClean="0"/>
            <a:t>splnění podmínky soud</a:t>
          </a:r>
          <a:r>
            <a:rPr lang="cs-CZ" sz="1800" kern="1200" baseline="0" smtClean="0"/>
            <a:t>.</a:t>
          </a:r>
          <a:endParaRPr lang="cs-CZ" sz="1800" kern="1200"/>
        </a:p>
      </dsp:txBody>
      <dsp:txXfrm rot="-5400000">
        <a:off x="3742094" y="1920568"/>
        <a:ext cx="6589535" cy="1165985"/>
      </dsp:txXfrm>
    </dsp:sp>
    <dsp:sp modelId="{D5186978-1DAF-4F8D-B5E4-835E2339F0E1}">
      <dsp:nvSpPr>
        <dsp:cNvPr id="0" name=""/>
        <dsp:cNvSpPr/>
      </dsp:nvSpPr>
      <dsp:spPr>
        <a:xfrm>
          <a:off x="0" y="1695973"/>
          <a:ext cx="3742094" cy="16151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6500" kern="1200" baseline="0" smtClean="0"/>
            <a:t>§ 42</a:t>
          </a:r>
          <a:endParaRPr lang="cs-CZ" sz="6500" kern="1200"/>
        </a:p>
      </dsp:txBody>
      <dsp:txXfrm>
        <a:off x="78846" y="1774819"/>
        <a:ext cx="3584402" cy="14574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0578C-0D5A-46EB-951C-6E8C9D03ED3E}">
      <dsp:nvSpPr>
        <dsp:cNvPr id="0" name=""/>
        <dsp:cNvSpPr/>
      </dsp:nvSpPr>
      <dsp:spPr>
        <a:xfrm>
          <a:off x="50" y="12914"/>
          <a:ext cx="4857292" cy="518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baseline="0" smtClean="0"/>
            <a:t>§ 43</a:t>
          </a:r>
          <a:endParaRPr lang="cs-CZ" sz="1800" kern="1200"/>
        </a:p>
      </dsp:txBody>
      <dsp:txXfrm>
        <a:off x="50" y="12914"/>
        <a:ext cx="4857292" cy="518400"/>
      </dsp:txXfrm>
    </dsp:sp>
    <dsp:sp modelId="{C2C22685-9B07-4E3E-A7C3-79C4AD68BDE2}">
      <dsp:nvSpPr>
        <dsp:cNvPr id="0" name=""/>
        <dsp:cNvSpPr/>
      </dsp:nvSpPr>
      <dsp:spPr>
        <a:xfrm>
          <a:off x="50" y="531314"/>
          <a:ext cx="4857292" cy="27669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u="sng" kern="1200" baseline="0" dirty="0" smtClean="0"/>
            <a:t>Změní-li se okolnosti </a:t>
          </a:r>
          <a:r>
            <a:rPr lang="cs-CZ" sz="1800" kern="1200" baseline="0" dirty="0" smtClean="0"/>
            <a:t>zjevně tak podstatným způsobem, že člověk, který prohlášení učinil, by je za takových okolností neučinil nebo by je učinil s jiným obsahem, </a:t>
          </a:r>
          <a:r>
            <a:rPr lang="cs-CZ" sz="1800" u="sng" kern="1200" baseline="0" dirty="0" smtClean="0"/>
            <a:t>soud prohlášení změní nebo zruší</a:t>
          </a:r>
          <a:r>
            <a:rPr lang="cs-CZ" sz="1800" kern="1200" baseline="0" dirty="0" smtClean="0"/>
            <a:t>, pokud by jinak člověku, který prohlášení učinil, </a:t>
          </a:r>
          <a:r>
            <a:rPr lang="cs-CZ" sz="1800" u="sng" kern="1200" baseline="0" dirty="0" smtClean="0"/>
            <a:t>hrozila závažná újma</a:t>
          </a:r>
          <a:r>
            <a:rPr lang="cs-CZ" sz="1800" kern="1200" baseline="0" dirty="0" smtClean="0"/>
            <a:t>. Před vydáním rozhodnutí soud vyvine potřebné úsilí, aby zjistil názor člověka, o jehož prohlášení rozhoduje, a to i za použití takového způsobu dorozumívání, který si člověk zvolí.</a:t>
          </a:r>
          <a:endParaRPr lang="cs-CZ" sz="1800" kern="1200" dirty="0"/>
        </a:p>
      </dsp:txBody>
      <dsp:txXfrm>
        <a:off x="50" y="531314"/>
        <a:ext cx="4857292" cy="2766960"/>
      </dsp:txXfrm>
    </dsp:sp>
    <dsp:sp modelId="{06EEFA33-A89C-4D15-ACDD-3E06502B669D}">
      <dsp:nvSpPr>
        <dsp:cNvPr id="0" name=""/>
        <dsp:cNvSpPr/>
      </dsp:nvSpPr>
      <dsp:spPr>
        <a:xfrm>
          <a:off x="5537363" y="12914"/>
          <a:ext cx="4857292" cy="518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baseline="0" smtClean="0"/>
            <a:t>§ 44</a:t>
          </a:r>
          <a:endParaRPr lang="cs-CZ" sz="1800" kern="1200"/>
        </a:p>
      </dsp:txBody>
      <dsp:txXfrm>
        <a:off x="5537363" y="12914"/>
        <a:ext cx="4857292" cy="518400"/>
      </dsp:txXfrm>
    </dsp:sp>
    <dsp:sp modelId="{C1DD8F2A-1281-4035-B34C-2E0B1823DBAD}">
      <dsp:nvSpPr>
        <dsp:cNvPr id="0" name=""/>
        <dsp:cNvSpPr/>
      </dsp:nvSpPr>
      <dsp:spPr>
        <a:xfrm>
          <a:off x="5537363" y="531314"/>
          <a:ext cx="4857292" cy="276696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cs-CZ" sz="1800" kern="1200" baseline="0" smtClean="0"/>
            <a:t>Je-li prohlášení nebo jeho odvolání </a:t>
          </a:r>
          <a:r>
            <a:rPr lang="cs-CZ" sz="1800" u="sng" kern="1200" baseline="0" smtClean="0"/>
            <a:t>neplatné</a:t>
          </a:r>
          <a:r>
            <a:rPr lang="cs-CZ" sz="1800" kern="1200" baseline="0" smtClean="0"/>
            <a:t>, soud k nim </a:t>
          </a:r>
          <a:r>
            <a:rPr lang="cs-CZ" sz="1800" u="sng" kern="1200" baseline="0" smtClean="0"/>
            <a:t>přihlédne</a:t>
          </a:r>
          <a:r>
            <a:rPr lang="cs-CZ" sz="1800" kern="1200" baseline="0" smtClean="0"/>
            <a:t>, není-li příčiny </a:t>
          </a:r>
          <a:r>
            <a:rPr lang="cs-CZ" sz="1800" u="sng" kern="1200" baseline="0" smtClean="0"/>
            <a:t>pochybovat o vůli toho</a:t>
          </a:r>
          <a:r>
            <a:rPr lang="cs-CZ" sz="1800" kern="1200" baseline="0" smtClean="0"/>
            <a:t>, kdo je učinil.</a:t>
          </a:r>
          <a:endParaRPr lang="cs-CZ" sz="1800" kern="1200"/>
        </a:p>
      </dsp:txBody>
      <dsp:txXfrm>
        <a:off x="5537363" y="531314"/>
        <a:ext cx="4857292" cy="276696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E598C3-83EC-44ED-9EA3-20703077E633}">
      <dsp:nvSpPr>
        <dsp:cNvPr id="0" name=""/>
        <dsp:cNvSpPr/>
      </dsp:nvSpPr>
      <dsp:spPr>
        <a:xfrm>
          <a:off x="160942" y="0"/>
          <a:ext cx="1969594" cy="499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a) prokazatelně předá pacienta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u="sng" kern="1200" baseline="0" dirty="0" smtClean="0"/>
            <a:t>s jeho souhlasem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do péče 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jiného poskytovatele,</a:t>
          </a:r>
          <a:endParaRPr lang="cs-CZ" sz="2000" kern="1200" dirty="0"/>
        </a:p>
      </dsp:txBody>
      <dsp:txXfrm>
        <a:off x="218629" y="57687"/>
        <a:ext cx="1854220" cy="4879319"/>
      </dsp:txXfrm>
    </dsp:sp>
    <dsp:sp modelId="{63943549-388D-4390-948D-B9092C5F5F98}">
      <dsp:nvSpPr>
        <dsp:cNvPr id="0" name=""/>
        <dsp:cNvSpPr/>
      </dsp:nvSpPr>
      <dsp:spPr>
        <a:xfrm>
          <a:off x="2179232" y="2396008"/>
          <a:ext cx="103235" cy="2026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800" kern="1200"/>
        </a:p>
      </dsp:txBody>
      <dsp:txXfrm>
        <a:off x="2179232" y="2436543"/>
        <a:ext cx="72265" cy="121606"/>
      </dsp:txXfrm>
    </dsp:sp>
    <dsp:sp modelId="{8E918E02-04AB-468A-8422-304AD10E67A0}">
      <dsp:nvSpPr>
        <dsp:cNvPr id="0" name=""/>
        <dsp:cNvSpPr/>
      </dsp:nvSpPr>
      <dsp:spPr>
        <a:xfrm>
          <a:off x="2325321" y="0"/>
          <a:ext cx="1659949" cy="499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b) </a:t>
          </a:r>
          <a:r>
            <a:rPr lang="cs-CZ" sz="2000" u="sng" kern="1200" baseline="0" dirty="0" smtClean="0"/>
            <a:t>pominou důvody</a:t>
          </a:r>
        </a:p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u="sng" kern="1200" baseline="0" dirty="0" smtClean="0"/>
            <a:t> </a:t>
          </a:r>
          <a:r>
            <a:rPr lang="cs-CZ" sz="2000" kern="1200" baseline="0" dirty="0" smtClean="0"/>
            <a:t>pro poskytování zdravotních služeb; </a:t>
          </a:r>
          <a:endParaRPr lang="cs-CZ" sz="2000" kern="1200" dirty="0"/>
        </a:p>
      </dsp:txBody>
      <dsp:txXfrm>
        <a:off x="2373939" y="48618"/>
        <a:ext cx="1562713" cy="4897457"/>
      </dsp:txXfrm>
    </dsp:sp>
    <dsp:sp modelId="{8C6A4D8F-A94A-42AB-BCB1-393C817BB09F}">
      <dsp:nvSpPr>
        <dsp:cNvPr id="0" name=""/>
        <dsp:cNvSpPr/>
      </dsp:nvSpPr>
      <dsp:spPr>
        <a:xfrm>
          <a:off x="4014689" y="2396008"/>
          <a:ext cx="62368" cy="2026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800" kern="1200"/>
        </a:p>
      </dsp:txBody>
      <dsp:txXfrm>
        <a:off x="4014689" y="2436543"/>
        <a:ext cx="43658" cy="121606"/>
      </dsp:txXfrm>
    </dsp:sp>
    <dsp:sp modelId="{7B30D1E3-EA3D-4116-92D3-2304A3FE0780}">
      <dsp:nvSpPr>
        <dsp:cNvPr id="0" name=""/>
        <dsp:cNvSpPr/>
      </dsp:nvSpPr>
      <dsp:spPr>
        <a:xfrm>
          <a:off x="4102947" y="0"/>
          <a:ext cx="1659589" cy="499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c) pacient vysloví nesouhlas s poskytováním </a:t>
          </a:r>
          <a:r>
            <a:rPr lang="cs-CZ" sz="2000" u="sng" kern="1200" baseline="0" dirty="0" smtClean="0"/>
            <a:t>veškerých</a:t>
          </a:r>
          <a:r>
            <a:rPr lang="cs-CZ" sz="2000" kern="1200" baseline="0" dirty="0" smtClean="0"/>
            <a:t> zdravotních služeb,</a:t>
          </a:r>
          <a:endParaRPr lang="cs-CZ" sz="2000" kern="1200" dirty="0"/>
        </a:p>
      </dsp:txBody>
      <dsp:txXfrm>
        <a:off x="4151555" y="48608"/>
        <a:ext cx="1562373" cy="4897477"/>
      </dsp:txXfrm>
    </dsp:sp>
    <dsp:sp modelId="{C5F4FD82-2DCA-490F-9A66-0313C3DEA2F5}">
      <dsp:nvSpPr>
        <dsp:cNvPr id="0" name=""/>
        <dsp:cNvSpPr/>
      </dsp:nvSpPr>
      <dsp:spPr>
        <a:xfrm>
          <a:off x="5805321" y="2396008"/>
          <a:ext cx="90702" cy="2026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800" kern="1200"/>
        </a:p>
      </dsp:txBody>
      <dsp:txXfrm>
        <a:off x="5805321" y="2436543"/>
        <a:ext cx="63491" cy="121606"/>
      </dsp:txXfrm>
    </dsp:sp>
    <dsp:sp modelId="{0045F9A2-866A-46FA-865E-C9D3095C9C93}">
      <dsp:nvSpPr>
        <dsp:cNvPr id="0" name=""/>
        <dsp:cNvSpPr/>
      </dsp:nvSpPr>
      <dsp:spPr>
        <a:xfrm>
          <a:off x="5933674" y="0"/>
          <a:ext cx="1577751" cy="49946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baseline="0" dirty="0" smtClean="0"/>
            <a:t>d) pacient závažným způsobem úmyslně a soustavně nedodržuje navržený individuální léčebný postup, pokud s poskytováním zdravotních služeb nevyslovil souhlas, nebo se neřídí vnitřním řádem a jeho chování není způsobeno zdravotním stavem,</a:t>
          </a:r>
          <a:endParaRPr lang="cs-CZ" sz="1600" kern="1200" dirty="0"/>
        </a:p>
      </dsp:txBody>
      <dsp:txXfrm>
        <a:off x="5979885" y="46211"/>
        <a:ext cx="1485329" cy="4902271"/>
      </dsp:txXfrm>
    </dsp:sp>
    <dsp:sp modelId="{F2B9DF73-7061-45ED-9239-E6ED8CEE1E22}">
      <dsp:nvSpPr>
        <dsp:cNvPr id="0" name=""/>
        <dsp:cNvSpPr/>
      </dsp:nvSpPr>
      <dsp:spPr>
        <a:xfrm rot="21550099">
          <a:off x="7554362" y="2383272"/>
          <a:ext cx="91047" cy="20267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800" kern="1200"/>
        </a:p>
      </dsp:txBody>
      <dsp:txXfrm>
        <a:off x="7554363" y="2424005"/>
        <a:ext cx="63733" cy="121606"/>
      </dsp:txXfrm>
    </dsp:sp>
    <dsp:sp modelId="{6BFA4C12-616F-4035-989E-34096CF7A157}">
      <dsp:nvSpPr>
        <dsp:cNvPr id="0" name=""/>
        <dsp:cNvSpPr/>
      </dsp:nvSpPr>
      <dsp:spPr>
        <a:xfrm>
          <a:off x="7683194" y="0"/>
          <a:ext cx="1643653" cy="49429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e) přestal </a:t>
          </a:r>
          <a:r>
            <a:rPr lang="cs-CZ" sz="2000" u="sng" kern="1200" baseline="0" dirty="0" smtClean="0"/>
            <a:t>poskytovat součinnost </a:t>
          </a:r>
          <a:r>
            <a:rPr lang="cs-CZ" sz="2000" kern="1200" baseline="0" dirty="0" smtClean="0"/>
            <a:t>nezbytnou pro další poskytování zdravotních služeb; to neplatí, jestliže neposkytování součinnosti souvisí se zdravotním stavem pacienta;</a:t>
          </a:r>
          <a:endParaRPr lang="cs-CZ" sz="2000" kern="1200" dirty="0"/>
        </a:p>
      </dsp:txBody>
      <dsp:txXfrm>
        <a:off x="7731335" y="48141"/>
        <a:ext cx="1547371" cy="4846659"/>
      </dsp:txXfrm>
    </dsp:sp>
    <dsp:sp modelId="{05EE9C57-05A8-4410-9FCD-46972D00985E}">
      <dsp:nvSpPr>
        <dsp:cNvPr id="0" name=""/>
        <dsp:cNvSpPr/>
      </dsp:nvSpPr>
      <dsp:spPr>
        <a:xfrm rot="12174" flipH="1" flipV="1">
          <a:off x="9454182" y="2272867"/>
          <a:ext cx="790269" cy="4060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1700" kern="1200"/>
        </a:p>
      </dsp:txBody>
      <dsp:txXfrm rot="10800000">
        <a:off x="9576000" y="2354295"/>
        <a:ext cx="668451" cy="243637"/>
      </dsp:txXfrm>
    </dsp:sp>
    <dsp:sp modelId="{7799B8CD-BAA1-4C3A-970C-E95AB0D0C441}">
      <dsp:nvSpPr>
        <dsp:cNvPr id="0" name=""/>
        <dsp:cNvSpPr/>
      </dsp:nvSpPr>
      <dsp:spPr>
        <a:xfrm>
          <a:off x="10158521" y="0"/>
          <a:ext cx="1564217" cy="49601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baseline="0" dirty="0" smtClean="0"/>
            <a:t>ukončením péče nesmí dojít k </a:t>
          </a:r>
          <a:r>
            <a:rPr lang="cs-CZ" sz="2000" u="sng" kern="1200" baseline="0" dirty="0" err="1" smtClean="0"/>
            <a:t>bezprostřed-nímu</a:t>
          </a:r>
          <a:r>
            <a:rPr lang="cs-CZ" sz="2000" u="sng" kern="1200" baseline="0" dirty="0" smtClean="0"/>
            <a:t> ohrožení života</a:t>
          </a:r>
          <a:r>
            <a:rPr lang="cs-CZ" sz="2000" kern="1200" baseline="0" dirty="0" smtClean="0"/>
            <a:t> nebo </a:t>
          </a:r>
          <a:r>
            <a:rPr lang="cs-CZ" sz="2000" u="sng" kern="1200" baseline="0" dirty="0" smtClean="0"/>
            <a:t>vážnému poškození zdraví pacienta</a:t>
          </a:r>
          <a:r>
            <a:rPr lang="cs-CZ" sz="2000" kern="1200" baseline="0" dirty="0" smtClean="0"/>
            <a:t>.</a:t>
          </a:r>
          <a:endParaRPr lang="cs-CZ" sz="2000" kern="1200" dirty="0"/>
        </a:p>
      </dsp:txBody>
      <dsp:txXfrm>
        <a:off x="10204335" y="45814"/>
        <a:ext cx="1472589" cy="48685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548288-1DEE-4401-86D8-5DEFE5EA8555}">
      <dsp:nvSpPr>
        <dsp:cNvPr id="0" name=""/>
        <dsp:cNvSpPr/>
      </dsp:nvSpPr>
      <dsp:spPr>
        <a:xfrm>
          <a:off x="1268" y="170998"/>
          <a:ext cx="4948652" cy="29691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baseline="0" smtClean="0"/>
            <a:t>Důvody odmítnutí přijetí pacienta do péče posuzuje poskytovatel. </a:t>
          </a:r>
          <a:endParaRPr lang="cs-CZ" sz="3200" kern="1200"/>
        </a:p>
      </dsp:txBody>
      <dsp:txXfrm>
        <a:off x="1268" y="170998"/>
        <a:ext cx="4948652" cy="2969191"/>
      </dsp:txXfrm>
    </dsp:sp>
    <dsp:sp modelId="{35B8CD31-10C8-4003-B713-A954985B54F0}">
      <dsp:nvSpPr>
        <dsp:cNvPr id="0" name=""/>
        <dsp:cNvSpPr/>
      </dsp:nvSpPr>
      <dsp:spPr>
        <a:xfrm>
          <a:off x="5444786" y="170998"/>
          <a:ext cx="4948652" cy="29691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3200" kern="1200" baseline="0" smtClean="0"/>
            <a:t>Poskytovatel o odmítnutí přijetí do péče vydá pacientovi písemnou zprávu, ve které je uveden důvod odmítnutí nebo ukončení.</a:t>
          </a:r>
          <a:endParaRPr lang="cs-CZ" sz="3200" kern="1200"/>
        </a:p>
      </dsp:txBody>
      <dsp:txXfrm>
        <a:off x="5444786" y="170998"/>
        <a:ext cx="4948652" cy="29691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10/15/2017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6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Právní postavení zdravotníka v domácí péči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Ludmila Kučerová                                                                                     19. 10. 2017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8521">
            <a:off x="4228562" y="5083455"/>
            <a:ext cx="2010933" cy="931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94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172530"/>
            <a:ext cx="10396882" cy="871267"/>
          </a:xfrm>
        </p:spPr>
        <p:txBody>
          <a:bodyPr/>
          <a:lstStyle/>
          <a:p>
            <a:r>
              <a:rPr lang="cs-CZ" dirty="0" smtClean="0"/>
              <a:t>PODPŮRNÁ OPATŘENÍ – ZLETILÝ §40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0" y="948905"/>
            <a:ext cx="11964838" cy="568480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>
              <a:buNone/>
              <a:defRPr/>
            </a:pPr>
            <a:endParaRPr lang="cs-CZ" sz="2400" dirty="0"/>
          </a:p>
          <a:p>
            <a:pPr lvl="1">
              <a:defRPr/>
            </a:pPr>
            <a:r>
              <a:rPr lang="cs-CZ" sz="2400" dirty="0"/>
              <a:t>(1) Činí-li prohlášení </a:t>
            </a:r>
            <a:r>
              <a:rPr lang="cs-CZ" sz="2400" u="sng" dirty="0"/>
              <a:t>nevidomý</a:t>
            </a:r>
            <a:r>
              <a:rPr lang="cs-CZ" sz="2400" dirty="0"/>
              <a:t>, nebo </a:t>
            </a:r>
            <a:r>
              <a:rPr lang="cs-CZ" sz="2400" u="sng" dirty="0"/>
              <a:t>osoba, která neumí nebo nemůže číst nebo psát</a:t>
            </a:r>
            <a:r>
              <a:rPr lang="cs-CZ" sz="2400" dirty="0"/>
              <a:t>, musí jí být prohlášení nahlas přečteno svědkem, který prohlášení nepsal. Nevidomý, nebo osoba, která neumí nebo nemůže číst nebo psát, před svědky potvrdí, že listina obsahuje jeho pravou vůli.</a:t>
            </a:r>
          </a:p>
          <a:p>
            <a:pPr lvl="1">
              <a:defRPr/>
            </a:pPr>
            <a:r>
              <a:rPr lang="cs-CZ" sz="2400" dirty="0"/>
              <a:t>(2) Činí-li prohlášení osoba se </a:t>
            </a:r>
            <a:r>
              <a:rPr lang="cs-CZ" sz="2400" u="sng" dirty="0"/>
              <a:t>smyslovým postižením</a:t>
            </a:r>
            <a:r>
              <a:rPr lang="cs-CZ" sz="2400" dirty="0"/>
              <a:t>, která nemůže číst nebo psát, musí jí být obsah listiny tlumočen takovým způsobem dorozumívání, který si zvolila, a to svědkem, který prohlášení nepsal; všichni svědci musí ovládat způsob dorozumívání, kterým je obsah listiny tlumočen. Kdo prohlášení činí, potvrdí před svědky zvoleným způsobem dorozumívání, že listina obsahuje jeho pravou vůli.</a:t>
            </a:r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4226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PODPŮRNÁ OPATŘENÍ - ZLETILÝ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924888006"/>
              </p:ext>
            </p:extLst>
          </p:nvPr>
        </p:nvGraphicFramePr>
        <p:xfrm>
          <a:off x="685800" y="2063396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756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POVINNOSTI PACIENTA §41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0" y="1751161"/>
            <a:ext cx="11688792" cy="4114801"/>
          </a:xfrm>
        </p:spPr>
        <p:txBody>
          <a:bodyPr>
            <a:normAutofit lnSpcReduction="10000"/>
          </a:bodyPr>
          <a:lstStyle/>
          <a:p>
            <a:pPr marL="972733" lvl="1" indent="-531758">
              <a:tabLst>
                <a:tab pos="547631" algn="l"/>
                <a:tab pos="996846" algn="l"/>
                <a:tab pos="1446063" algn="l"/>
                <a:tab pos="1895278" algn="l"/>
                <a:tab pos="2344495" algn="l"/>
                <a:tab pos="2793710" algn="l"/>
                <a:tab pos="3242927" algn="l"/>
                <a:tab pos="3692142" algn="l"/>
                <a:tab pos="4141359" algn="l"/>
                <a:tab pos="4590574" algn="l"/>
                <a:tab pos="5039791" algn="l"/>
                <a:tab pos="5489005" algn="l"/>
                <a:tab pos="5938222" algn="l"/>
                <a:tab pos="6387438" algn="l"/>
                <a:tab pos="6836654" algn="l"/>
                <a:tab pos="7285870" algn="l"/>
                <a:tab pos="7735086" algn="l"/>
                <a:tab pos="8184302" algn="l"/>
                <a:tab pos="8633518" algn="l"/>
                <a:tab pos="9082734" algn="l"/>
              </a:tabLst>
              <a:defRPr/>
            </a:pPr>
            <a:r>
              <a:rPr lang="cs-CZ" u="sng" dirty="0" smtClean="0"/>
              <a:t> </a:t>
            </a:r>
            <a:r>
              <a:rPr lang="cs-CZ" u="sng" dirty="0"/>
              <a:t>individuální léčebný postup</a:t>
            </a:r>
            <a:r>
              <a:rPr lang="cs-CZ" dirty="0"/>
              <a:t>, </a:t>
            </a:r>
          </a:p>
          <a:p>
            <a:pPr marL="972733" lvl="1" indent="-531758">
              <a:tabLst>
                <a:tab pos="547631" algn="l"/>
                <a:tab pos="996846" algn="l"/>
                <a:tab pos="1446063" algn="l"/>
                <a:tab pos="1895278" algn="l"/>
                <a:tab pos="2344495" algn="l"/>
                <a:tab pos="2793710" algn="l"/>
                <a:tab pos="3242927" algn="l"/>
                <a:tab pos="3692142" algn="l"/>
                <a:tab pos="4141359" algn="l"/>
                <a:tab pos="4590574" algn="l"/>
                <a:tab pos="5039791" algn="l"/>
                <a:tab pos="5489005" algn="l"/>
                <a:tab pos="5938222" algn="l"/>
                <a:tab pos="6387438" algn="l"/>
                <a:tab pos="6836654" algn="l"/>
                <a:tab pos="7285870" algn="l"/>
                <a:tab pos="7735086" algn="l"/>
                <a:tab pos="8184302" algn="l"/>
                <a:tab pos="8633518" algn="l"/>
                <a:tab pos="9082734" algn="l"/>
              </a:tabLst>
              <a:defRPr/>
            </a:pPr>
            <a:r>
              <a:rPr lang="cs-CZ" u="sng" dirty="0" smtClean="0"/>
              <a:t>Vnitřní řád</a:t>
            </a:r>
            <a:r>
              <a:rPr lang="cs-CZ" dirty="0" smtClean="0"/>
              <a:t>,</a:t>
            </a:r>
            <a:endParaRPr lang="cs-CZ" dirty="0"/>
          </a:p>
          <a:p>
            <a:pPr marL="972733" lvl="1" indent="-531758">
              <a:tabLst>
                <a:tab pos="547631" algn="l"/>
                <a:tab pos="996846" algn="l"/>
                <a:tab pos="1446063" algn="l"/>
                <a:tab pos="1895278" algn="l"/>
                <a:tab pos="2344495" algn="l"/>
                <a:tab pos="2793710" algn="l"/>
                <a:tab pos="3242927" algn="l"/>
                <a:tab pos="3692142" algn="l"/>
                <a:tab pos="4141359" algn="l"/>
                <a:tab pos="4590574" algn="l"/>
                <a:tab pos="5039791" algn="l"/>
                <a:tab pos="5489005" algn="l"/>
                <a:tab pos="5938222" algn="l"/>
                <a:tab pos="6387438" algn="l"/>
                <a:tab pos="6836654" algn="l"/>
                <a:tab pos="7285870" algn="l"/>
                <a:tab pos="7735086" algn="l"/>
                <a:tab pos="8184302" algn="l"/>
                <a:tab pos="8633518" algn="l"/>
                <a:tab pos="9082734" algn="l"/>
              </a:tabLst>
              <a:defRPr/>
            </a:pPr>
            <a:endParaRPr lang="cs-CZ" dirty="0" smtClean="0"/>
          </a:p>
          <a:p>
            <a:pPr marL="972733" lvl="1" indent="-531758">
              <a:tabLst>
                <a:tab pos="547631" algn="l"/>
                <a:tab pos="996846" algn="l"/>
                <a:tab pos="1446063" algn="l"/>
                <a:tab pos="1895278" algn="l"/>
                <a:tab pos="2344495" algn="l"/>
                <a:tab pos="2793710" algn="l"/>
                <a:tab pos="3242927" algn="l"/>
                <a:tab pos="3692142" algn="l"/>
                <a:tab pos="4141359" algn="l"/>
                <a:tab pos="4590574" algn="l"/>
                <a:tab pos="5039791" algn="l"/>
                <a:tab pos="5489005" algn="l"/>
                <a:tab pos="5938222" algn="l"/>
                <a:tab pos="6387438" algn="l"/>
                <a:tab pos="6836654" algn="l"/>
                <a:tab pos="7285870" algn="l"/>
                <a:tab pos="7735086" algn="l"/>
                <a:tab pos="8184302" algn="l"/>
                <a:tab pos="8633518" algn="l"/>
                <a:tab pos="9082734" algn="l"/>
              </a:tabLst>
              <a:defRPr/>
            </a:pPr>
            <a:endParaRPr lang="cs-CZ" dirty="0"/>
          </a:p>
          <a:p>
            <a:pPr marL="440975" lvl="1" indent="0">
              <a:buNone/>
              <a:tabLst>
                <a:tab pos="547631" algn="l"/>
                <a:tab pos="996846" algn="l"/>
                <a:tab pos="1446063" algn="l"/>
                <a:tab pos="1895278" algn="l"/>
                <a:tab pos="2344495" algn="l"/>
                <a:tab pos="2793710" algn="l"/>
                <a:tab pos="3242927" algn="l"/>
                <a:tab pos="3692142" algn="l"/>
                <a:tab pos="4141359" algn="l"/>
                <a:tab pos="4590574" algn="l"/>
                <a:tab pos="5039791" algn="l"/>
                <a:tab pos="5489005" algn="l"/>
                <a:tab pos="5938222" algn="l"/>
                <a:tab pos="6387438" algn="l"/>
                <a:tab pos="6836654" algn="l"/>
                <a:tab pos="7285870" algn="l"/>
                <a:tab pos="7735086" algn="l"/>
                <a:tab pos="8184302" algn="l"/>
                <a:tab pos="8633518" algn="l"/>
                <a:tab pos="9082734" algn="l"/>
              </a:tabLst>
              <a:defRPr/>
            </a:pPr>
            <a:r>
              <a:rPr lang="cs-CZ" dirty="0" smtClean="0"/>
              <a:t>			</a:t>
            </a:r>
          </a:p>
          <a:p>
            <a:pPr marL="440975" lvl="1" indent="0">
              <a:buNone/>
              <a:tabLst>
                <a:tab pos="547631" algn="l"/>
                <a:tab pos="996846" algn="l"/>
                <a:tab pos="1446063" algn="l"/>
                <a:tab pos="1895278" algn="l"/>
                <a:tab pos="2344495" algn="l"/>
                <a:tab pos="2793710" algn="l"/>
                <a:tab pos="3242927" algn="l"/>
                <a:tab pos="3692142" algn="l"/>
                <a:tab pos="4141359" algn="l"/>
                <a:tab pos="4590574" algn="l"/>
                <a:tab pos="5039791" algn="l"/>
                <a:tab pos="5489005" algn="l"/>
                <a:tab pos="5938222" algn="l"/>
                <a:tab pos="6387438" algn="l"/>
                <a:tab pos="6836654" algn="l"/>
                <a:tab pos="7285870" algn="l"/>
                <a:tab pos="7735086" algn="l"/>
                <a:tab pos="8184302" algn="l"/>
                <a:tab pos="8633518" algn="l"/>
                <a:tab pos="9082734" algn="l"/>
              </a:tabLst>
              <a:defRPr/>
            </a:pPr>
            <a:endParaRPr lang="cs-CZ" dirty="0"/>
          </a:p>
          <a:p>
            <a:pPr marL="440975" lvl="1" indent="0">
              <a:buNone/>
              <a:tabLst>
                <a:tab pos="547631" algn="l"/>
                <a:tab pos="996846" algn="l"/>
                <a:tab pos="1446063" algn="l"/>
                <a:tab pos="1895278" algn="l"/>
                <a:tab pos="2344495" algn="l"/>
                <a:tab pos="2793710" algn="l"/>
                <a:tab pos="3242927" algn="l"/>
                <a:tab pos="3692142" algn="l"/>
                <a:tab pos="4141359" algn="l"/>
                <a:tab pos="4590574" algn="l"/>
                <a:tab pos="5039791" algn="l"/>
                <a:tab pos="5489005" algn="l"/>
                <a:tab pos="5938222" algn="l"/>
                <a:tab pos="6387438" algn="l"/>
                <a:tab pos="6836654" algn="l"/>
                <a:tab pos="7285870" algn="l"/>
                <a:tab pos="7735086" algn="l"/>
                <a:tab pos="8184302" algn="l"/>
                <a:tab pos="8633518" algn="l"/>
                <a:tab pos="9082734" algn="l"/>
              </a:tabLst>
              <a:defRPr/>
            </a:pPr>
            <a:r>
              <a:rPr lang="cs-CZ" dirty="0" smtClean="0"/>
              <a:t>			</a:t>
            </a:r>
            <a:r>
              <a:rPr lang="cs-CZ" dirty="0"/>
              <a:t> </a:t>
            </a:r>
            <a:r>
              <a:rPr lang="cs-CZ" dirty="0" smtClean="0"/>
              <a:t>  </a:t>
            </a:r>
            <a:r>
              <a:rPr lang="cs-CZ" u="sng" dirty="0" smtClean="0"/>
              <a:t>pravdivě </a:t>
            </a:r>
            <a:r>
              <a:rPr lang="cs-CZ" u="sng" dirty="0"/>
              <a:t>informovat </a:t>
            </a:r>
            <a:endParaRPr lang="cs-CZ" u="sng" dirty="0" smtClean="0"/>
          </a:p>
          <a:p>
            <a:pPr marL="440975" lvl="1" indent="0">
              <a:buNone/>
              <a:tabLst>
                <a:tab pos="547631" algn="l"/>
                <a:tab pos="996846" algn="l"/>
                <a:tab pos="1446063" algn="l"/>
                <a:tab pos="1895278" algn="l"/>
                <a:tab pos="2344495" algn="l"/>
                <a:tab pos="2793710" algn="l"/>
                <a:tab pos="3242927" algn="l"/>
                <a:tab pos="3692142" algn="l"/>
                <a:tab pos="4141359" algn="l"/>
                <a:tab pos="4590574" algn="l"/>
                <a:tab pos="5039791" algn="l"/>
                <a:tab pos="5489005" algn="l"/>
                <a:tab pos="5938222" algn="l"/>
                <a:tab pos="6387438" algn="l"/>
                <a:tab pos="6836654" algn="l"/>
                <a:tab pos="7285870" algn="l"/>
                <a:tab pos="7735086" algn="l"/>
                <a:tab pos="8184302" algn="l"/>
                <a:tab pos="8633518" algn="l"/>
                <a:tab pos="9082734" algn="l"/>
              </a:tabLst>
              <a:defRPr/>
            </a:pPr>
            <a:r>
              <a:rPr lang="cs-CZ" dirty="0" smtClean="0"/>
              <a:t>ošetřujícího </a:t>
            </a:r>
            <a:r>
              <a:rPr lang="cs-CZ" dirty="0"/>
              <a:t>zdravotnického pracovníka o dosavadním vývoji zdravotního stavu, včetně informací o infekčních nemocech, </a:t>
            </a:r>
            <a:r>
              <a:rPr lang="cs-CZ" u="sng" dirty="0"/>
              <a:t>o zdravotních službách poskytovaných jinými poskytovateli, o užívání léčivých přípravků, včetně užívání návykových látek, a dalších skutečnostech podstatných pro poskytování zdravotních služeb</a:t>
            </a:r>
            <a:r>
              <a:rPr lang="cs-CZ" dirty="0"/>
              <a:t>,</a:t>
            </a:r>
          </a:p>
          <a:p>
            <a:pPr marL="440975" lvl="1" indent="0">
              <a:buNone/>
              <a:tabLst>
                <a:tab pos="547631" algn="l"/>
                <a:tab pos="996846" algn="l"/>
                <a:tab pos="1446063" algn="l"/>
                <a:tab pos="1895278" algn="l"/>
                <a:tab pos="2344495" algn="l"/>
                <a:tab pos="2793710" algn="l"/>
                <a:tab pos="3242927" algn="l"/>
                <a:tab pos="3692142" algn="l"/>
                <a:tab pos="4141359" algn="l"/>
                <a:tab pos="4590574" algn="l"/>
                <a:tab pos="5039791" algn="l"/>
                <a:tab pos="5489005" algn="l"/>
                <a:tab pos="5938222" algn="l"/>
                <a:tab pos="6387438" algn="l"/>
                <a:tab pos="6836654" algn="l"/>
                <a:tab pos="7285870" algn="l"/>
                <a:tab pos="7735086" algn="l"/>
                <a:tab pos="8184302" algn="l"/>
                <a:tab pos="8633518" algn="l"/>
                <a:tab pos="9082734" algn="l"/>
              </a:tabLst>
              <a:defRPr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484" y="2097726"/>
            <a:ext cx="3056500" cy="190493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3474458"/>
            <a:ext cx="754811" cy="75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32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ODMÍTNUTÍ PACIENTA §48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5800" y="1656272"/>
            <a:ext cx="10394707" cy="3718313"/>
          </a:xfrm>
        </p:spPr>
        <p:txBody>
          <a:bodyPr>
            <a:normAutofit fontScale="40000" lnSpcReduction="20000"/>
          </a:bodyPr>
          <a:lstStyle/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r>
              <a:rPr lang="cs-CZ" dirty="0" smtClean="0"/>
              <a:t>	</a:t>
            </a:r>
            <a:endParaRPr lang="cs-CZ" sz="8000" dirty="0" smtClean="0"/>
          </a:p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endParaRPr lang="cs-CZ" sz="8000" dirty="0"/>
          </a:p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endParaRPr lang="cs-CZ" sz="8000" dirty="0" smtClean="0"/>
          </a:p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r>
              <a:rPr lang="cs-CZ" sz="8000" dirty="0" smtClean="0"/>
              <a:t>		</a:t>
            </a:r>
          </a:p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r>
              <a:rPr lang="cs-CZ" sz="8000" dirty="0" smtClean="0"/>
              <a:t>                   </a:t>
            </a:r>
            <a:endParaRPr lang="cs-CZ" sz="8000" dirty="0"/>
          </a:p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endParaRPr lang="cs-CZ" sz="8000" dirty="0" smtClean="0"/>
          </a:p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r>
              <a:rPr lang="cs-CZ" sz="8000" dirty="0"/>
              <a:t> </a:t>
            </a:r>
            <a:r>
              <a:rPr lang="cs-CZ" sz="8000" dirty="0" smtClean="0"/>
              <a:t>                                            </a:t>
            </a:r>
            <a:endParaRPr lang="cs-CZ" sz="80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28" y="1357253"/>
            <a:ext cx="1596876" cy="17431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37" y="3114495"/>
            <a:ext cx="1570857" cy="1178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234" y="2687832"/>
            <a:ext cx="1368849" cy="1448038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4" y="4444218"/>
            <a:ext cx="1802921" cy="1229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927" y="5072332"/>
            <a:ext cx="2565491" cy="1367972"/>
          </a:xfrm>
          <a:prstGeom prst="rect">
            <a:avLst/>
          </a:prstGeom>
        </p:spPr>
      </p:pic>
      <p:sp>
        <p:nvSpPr>
          <p:cNvPr id="10" name="Šipka doprava 9"/>
          <p:cNvSpPr/>
          <p:nvPr/>
        </p:nvSpPr>
        <p:spPr>
          <a:xfrm>
            <a:off x="3631721" y="3276288"/>
            <a:ext cx="4629939" cy="4482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TextovéPole 10"/>
          <p:cNvSpPr txBox="1"/>
          <p:nvPr/>
        </p:nvSpPr>
        <p:spPr>
          <a:xfrm>
            <a:off x="1686840" y="1870646"/>
            <a:ext cx="4270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/>
              <a:t>překročeno únosné pracovní zatížení</a:t>
            </a:r>
          </a:p>
        </p:txBody>
      </p:sp>
      <p:sp>
        <p:nvSpPr>
          <p:cNvPr id="12" name="TextovéPole 11"/>
          <p:cNvSpPr txBox="1"/>
          <p:nvPr/>
        </p:nvSpPr>
        <p:spPr>
          <a:xfrm>
            <a:off x="1393222" y="3076233"/>
            <a:ext cx="4270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r>
              <a:rPr lang="cs-CZ" sz="2000" dirty="0"/>
              <a:t>provozní důvody 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1410802" y="3205231"/>
            <a:ext cx="6715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endParaRPr lang="cs-CZ" sz="2000" dirty="0"/>
          </a:p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r>
              <a:rPr lang="cs-CZ" sz="2000" dirty="0"/>
              <a:t>personální zabezpečení nebo technické a věcné vybavení</a:t>
            </a:r>
            <a:endParaRPr lang="cs-CZ" sz="2000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1958196" y="4950168"/>
            <a:ext cx="58837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/>
              <a:t>vzdálenost místa pobytu a výkon návštěvní služby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4252091" y="5726282"/>
            <a:ext cx="5228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1233" lvl="1" indent="0">
              <a:buNone/>
              <a:tabLst>
                <a:tab pos="547574" algn="l"/>
                <a:tab pos="996743" algn="l"/>
                <a:tab pos="1445913" algn="l"/>
                <a:tab pos="1895082" algn="l"/>
                <a:tab pos="2344251" algn="l"/>
                <a:tab pos="2793420" algn="l"/>
                <a:tab pos="3242591" algn="l"/>
                <a:tab pos="3691759" algn="l"/>
                <a:tab pos="4140930" algn="l"/>
                <a:tab pos="4590098" algn="l"/>
                <a:tab pos="5039268" algn="l"/>
                <a:tab pos="5488435" algn="l"/>
                <a:tab pos="5937606" algn="l"/>
                <a:tab pos="6386776" algn="l"/>
                <a:tab pos="6835945" algn="l"/>
                <a:tab pos="7285115" algn="l"/>
                <a:tab pos="7734285" algn="l"/>
                <a:tab pos="8183453" algn="l"/>
                <a:tab pos="8632623" algn="l"/>
                <a:tab pos="9081792" algn="l"/>
              </a:tabLst>
              <a:defRPr/>
            </a:pPr>
            <a:r>
              <a:rPr lang="cs-CZ" sz="2000" dirty="0" smtClean="0">
                <a:solidFill>
                  <a:schemeClr val="bg1"/>
                </a:solidFill>
              </a:rPr>
              <a:t>     není </a:t>
            </a:r>
            <a:r>
              <a:rPr lang="cs-CZ" sz="2000" dirty="0">
                <a:solidFill>
                  <a:schemeClr val="bg1"/>
                </a:solidFill>
              </a:rPr>
              <a:t>pojištěncem zdravotní pojišťovny</a:t>
            </a:r>
            <a:endParaRPr lang="cs-CZ" sz="2000" dirty="0">
              <a:solidFill>
                <a:schemeClr val="bg1"/>
              </a:solidFill>
            </a:endParaRPr>
          </a:p>
        </p:txBody>
      </p:sp>
      <p:sp>
        <p:nvSpPr>
          <p:cNvPr id="17" name="Násobení 16"/>
          <p:cNvSpPr/>
          <p:nvPr/>
        </p:nvSpPr>
        <p:spPr>
          <a:xfrm flipH="1">
            <a:off x="9781491" y="5374585"/>
            <a:ext cx="1023957" cy="936462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732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PODPŮRNÁ OPATŘENÍ - ZLETILÝ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68959255"/>
              </p:ext>
            </p:extLst>
          </p:nvPr>
        </p:nvGraphicFramePr>
        <p:xfrm>
          <a:off x="685800" y="2063396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737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138023"/>
            <a:ext cx="10396883" cy="836762"/>
          </a:xfrm>
        </p:spPr>
        <p:txBody>
          <a:bodyPr/>
          <a:lstStyle/>
          <a:p>
            <a:r>
              <a:rPr lang="cs-CZ" dirty="0" smtClean="0"/>
              <a:t>UKONČENÍ PÉČE § 48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88146998"/>
              </p:ext>
            </p:extLst>
          </p:nvPr>
        </p:nvGraphicFramePr>
        <p:xfrm>
          <a:off x="-263106" y="862642"/>
          <a:ext cx="11736238" cy="4994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28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UKONČENÍ PÉČE  §48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88042935"/>
              </p:ext>
            </p:extLst>
          </p:nvPr>
        </p:nvGraphicFramePr>
        <p:xfrm>
          <a:off x="685800" y="2063396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053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Zdravotní dokumentace §53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59704926"/>
              </p:ext>
            </p:extLst>
          </p:nvPr>
        </p:nvGraphicFramePr>
        <p:xfrm>
          <a:off x="685800" y="2063396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2877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Dokumentace zdravotních výkonů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cs-CZ" sz="6400" dirty="0"/>
          </a:p>
          <a:p>
            <a:pPr marL="0" indent="0">
              <a:buNone/>
            </a:pPr>
            <a:endParaRPr lang="cs-CZ" sz="6400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5" y="1484744"/>
            <a:ext cx="1994263" cy="242717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950" y="3293097"/>
            <a:ext cx="3309150" cy="3027872"/>
          </a:xfrm>
          <a:prstGeom prst="rect">
            <a:avLst/>
          </a:prstGeom>
        </p:spPr>
      </p:pic>
      <p:sp>
        <p:nvSpPr>
          <p:cNvPr id="6" name="Oválný bublinový popisek 5"/>
          <p:cNvSpPr/>
          <p:nvPr/>
        </p:nvSpPr>
        <p:spPr>
          <a:xfrm>
            <a:off x="4701396" y="1552755"/>
            <a:ext cx="2881223" cy="100929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průkazně</a:t>
            </a:r>
            <a:endParaRPr lang="cs-CZ" dirty="0"/>
          </a:p>
        </p:txBody>
      </p:sp>
      <p:sp>
        <p:nvSpPr>
          <p:cNvPr id="7" name="Oválný bublinový popisek 6"/>
          <p:cNvSpPr/>
          <p:nvPr/>
        </p:nvSpPr>
        <p:spPr>
          <a:xfrm>
            <a:off x="7675626" y="1837765"/>
            <a:ext cx="2881223" cy="100929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pravdivě</a:t>
            </a:r>
            <a:endParaRPr lang="cs-CZ" dirty="0"/>
          </a:p>
        </p:txBody>
      </p:sp>
      <p:sp>
        <p:nvSpPr>
          <p:cNvPr id="8" name="Oválný bublinový popisek 7"/>
          <p:cNvSpPr/>
          <p:nvPr/>
        </p:nvSpPr>
        <p:spPr>
          <a:xfrm>
            <a:off x="2231220" y="2136481"/>
            <a:ext cx="2881223" cy="100929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čitelně</a:t>
            </a:r>
            <a:endParaRPr lang="cs-CZ" dirty="0"/>
          </a:p>
        </p:txBody>
      </p:sp>
      <p:sp>
        <p:nvSpPr>
          <p:cNvPr id="9" name="Oválný bublinový popisek 8"/>
          <p:cNvSpPr/>
          <p:nvPr/>
        </p:nvSpPr>
        <p:spPr>
          <a:xfrm>
            <a:off x="5633053" y="2342410"/>
            <a:ext cx="2881223" cy="100929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bez odkladu</a:t>
            </a:r>
            <a:endParaRPr lang="cs-CZ" dirty="0"/>
          </a:p>
        </p:txBody>
      </p:sp>
      <p:sp>
        <p:nvSpPr>
          <p:cNvPr id="10" name="Oválný bublinový popisek 9"/>
          <p:cNvSpPr/>
          <p:nvPr/>
        </p:nvSpPr>
        <p:spPr>
          <a:xfrm>
            <a:off x="5567759" y="3553246"/>
            <a:ext cx="2881223" cy="100929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mtClean="0"/>
              <a:t>aktuální </a:t>
            </a:r>
            <a:r>
              <a:rPr lang="cs-CZ" dirty="0" smtClean="0"/>
              <a:t>zdravotní stav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173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10752825" cy="1151965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Zápis do zdravotnické dokumentace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783849"/>
            <a:ext cx="1155941" cy="1300433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056" y="3232711"/>
            <a:ext cx="3377097" cy="1468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505" y="2559888"/>
            <a:ext cx="4403786" cy="293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5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127" y="1085075"/>
            <a:ext cx="2367959" cy="20291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Aneb – sestra bez odborného dohledu v praxi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	</a:t>
            </a:r>
            <a:r>
              <a:rPr lang="cs-CZ" cap="none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Domácí zdravotní péče je obor, který klade na samostatnost sestry nejvyšší nároky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 rot="20957939">
            <a:off x="1012781" y="4305421"/>
            <a:ext cx="3528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1"/>
                </a:solidFill>
                <a:latin typeface="Informal Roman" panose="030604020304060B0204" pitchFamily="66" charset="0"/>
              </a:rPr>
              <a:t>ODBORNOST</a:t>
            </a:r>
            <a:endParaRPr lang="cs-CZ" b="1" dirty="0">
              <a:solidFill>
                <a:schemeClr val="accent1"/>
              </a:solidFill>
              <a:latin typeface="Informal Roman" panose="030604020304060B0204" pitchFamily="66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 rot="20115700">
            <a:off x="5960191" y="4129052"/>
            <a:ext cx="3528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1"/>
                </a:solidFill>
                <a:latin typeface="Informal Roman" panose="030604020304060B0204" pitchFamily="66" charset="0"/>
              </a:rPr>
              <a:t>SPOLEHLIVOST</a:t>
            </a:r>
            <a:endParaRPr lang="cs-CZ" b="1" dirty="0">
              <a:solidFill>
                <a:schemeClr val="accent1"/>
              </a:solidFill>
              <a:latin typeface="Informal Roman" panose="030604020304060B0204" pitchFamily="66" charset="0"/>
            </a:endParaRPr>
          </a:p>
        </p:txBody>
      </p:sp>
      <p:sp>
        <p:nvSpPr>
          <p:cNvPr id="6" name="TextovéPole 5"/>
          <p:cNvSpPr txBox="1"/>
          <p:nvPr/>
        </p:nvSpPr>
        <p:spPr>
          <a:xfrm rot="720268">
            <a:off x="8139500" y="4266902"/>
            <a:ext cx="3528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1"/>
                </a:solidFill>
                <a:latin typeface="Informal Roman" panose="030604020304060B0204" pitchFamily="66" charset="0"/>
              </a:rPr>
              <a:t>ROZHODNOST</a:t>
            </a:r>
            <a:endParaRPr lang="cs-CZ" b="1" dirty="0">
              <a:solidFill>
                <a:schemeClr val="accent1"/>
              </a:solidFill>
              <a:latin typeface="Informal Roman" panose="030604020304060B0204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 rot="927838">
            <a:off x="2447026" y="4035074"/>
            <a:ext cx="35282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1"/>
                </a:solidFill>
                <a:latin typeface="Informal Roman" panose="030604020304060B0204" pitchFamily="66" charset="0"/>
              </a:rPr>
              <a:t>KREATIVITA</a:t>
            </a:r>
            <a:endParaRPr lang="cs-CZ" b="1" dirty="0">
              <a:solidFill>
                <a:schemeClr val="accent1"/>
              </a:solidFill>
              <a:latin typeface="Informal Roman" panose="030604020304060B0204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4028535" y="2366250"/>
            <a:ext cx="3521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Přidaná hodnota x základ</a:t>
            </a:r>
            <a:endParaRPr lang="cs-CZ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381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1" y="198408"/>
            <a:ext cx="10396882" cy="888521"/>
          </a:xfrm>
        </p:spPr>
        <p:txBody>
          <a:bodyPr>
            <a:normAutofit/>
          </a:bodyPr>
          <a:lstStyle/>
          <a:p>
            <a:r>
              <a:rPr lang="cs-CZ" dirty="0" smtClean="0"/>
              <a:t>Dokumentace zdravotních výkonů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63841214"/>
              </p:ext>
            </p:extLst>
          </p:nvPr>
        </p:nvGraphicFramePr>
        <p:xfrm>
          <a:off x="685800" y="1595887"/>
          <a:ext cx="10394707" cy="4666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4178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Dokumentace Zdravotních  výkonů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Průkazné naplnění Času výkonu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204" y="2647966"/>
            <a:ext cx="3269412" cy="29416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Zástupný symbol pro text 5"/>
          <p:cNvSpPr>
            <a:spLocks noGrp="1"/>
          </p:cNvSpPr>
          <p:nvPr>
            <p:ph type="body" sz="quarter" idx="3"/>
          </p:nvPr>
        </p:nvSpPr>
        <p:spPr>
          <a:xfrm>
            <a:off x="7530372" y="2063396"/>
            <a:ext cx="3552310" cy="679994"/>
          </a:xfrm>
        </p:spPr>
        <p:txBody>
          <a:bodyPr/>
          <a:lstStyle/>
          <a:p>
            <a:r>
              <a:rPr lang="cs-CZ" dirty="0" smtClean="0"/>
              <a:t>Obsah výkonu pouze zdravotní výkony</a:t>
            </a:r>
            <a:endParaRPr lang="cs-CZ" dirty="0"/>
          </a:p>
        </p:txBody>
      </p:sp>
      <p:pic>
        <p:nvPicPr>
          <p:cNvPr id="8" name="Zástupný symbol pro obsah 7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372" y="2862263"/>
            <a:ext cx="2015994" cy="2513012"/>
          </a:xfrm>
        </p:spPr>
      </p:pic>
      <p:sp>
        <p:nvSpPr>
          <p:cNvPr id="9" name="Šipka doprava 8"/>
          <p:cNvSpPr/>
          <p:nvPr/>
        </p:nvSpPr>
        <p:spPr>
          <a:xfrm>
            <a:off x="5702060" y="2458528"/>
            <a:ext cx="1656272" cy="2848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036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Slučování návštěv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31083306"/>
              </p:ext>
            </p:extLst>
          </p:nvPr>
        </p:nvGraphicFramePr>
        <p:xfrm>
          <a:off x="685800" y="2063396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1175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Úhradová vyhláška 2018  </a:t>
            </a:r>
            <a:r>
              <a:rPr lang="cs-CZ" dirty="0" err="1" smtClean="0"/>
              <a:t>odb</a:t>
            </a:r>
            <a:r>
              <a:rPr lang="cs-CZ" dirty="0" smtClean="0"/>
              <a:t>. 913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" y="1613140"/>
            <a:ext cx="11714672" cy="412342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cs-CZ" dirty="0"/>
              <a:t>noční kódy: z 16b navýšeny na 21b (pokud vím, těch se vykazuje nepatrně)</a:t>
            </a:r>
          </a:p>
          <a:p>
            <a:r>
              <a:rPr lang="cs-CZ" dirty="0"/>
              <a:t>režie navýšena z 3,02 na 3,04Kč/ 1min výkonu</a:t>
            </a:r>
          </a:p>
          <a:p>
            <a:r>
              <a:rPr lang="cs-CZ" dirty="0"/>
              <a:t>bod: z 1,02 na 1,05Kč; určena minimální hodnota bodu na 0,52Kč</a:t>
            </a:r>
          </a:p>
          <a:p>
            <a:r>
              <a:rPr lang="cs-CZ" dirty="0"/>
              <a:t>index navýšení oproti r. 2016 je 1,34</a:t>
            </a:r>
          </a:p>
          <a:p>
            <a:r>
              <a:rPr lang="cs-CZ" dirty="0"/>
              <a:t>do 30 pojištěnců bez regulací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423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Seznam zdravotních výkonů 2018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307510156"/>
              </p:ext>
            </p:extLst>
          </p:nvPr>
        </p:nvGraphicFramePr>
        <p:xfrm>
          <a:off x="685800" y="2063396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0111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WWW.DOMACIHOSPICOVAPECE.CZ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22197336"/>
              </p:ext>
            </p:extLst>
          </p:nvPr>
        </p:nvGraphicFramePr>
        <p:xfrm>
          <a:off x="685800" y="1535502"/>
          <a:ext cx="10394950" cy="4364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971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je tedy přidanou hodnotou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 rot="21039832">
            <a:off x="1009291" y="2063750"/>
            <a:ext cx="32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chemeClr val="accent1"/>
                </a:solidFill>
                <a:latin typeface="Script MT Bold" panose="03040602040607080904" pitchFamily="66" charset="0"/>
              </a:rPr>
              <a:t>Vnímavé srdce pro potřeby druhých</a:t>
            </a:r>
            <a:endParaRPr lang="cs-CZ" sz="2400" dirty="0">
              <a:solidFill>
                <a:schemeClr val="accent1"/>
              </a:solidFill>
              <a:latin typeface="Script MT Bold" panose="03040602040607080904" pitchFamily="66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 rot="215155">
            <a:off x="2621125" y="2936308"/>
            <a:ext cx="2863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chemeClr val="accent1"/>
                </a:solidFill>
                <a:latin typeface="Script MT Bold" panose="03040602040607080904" pitchFamily="66" charset="0"/>
              </a:rPr>
              <a:t>Moudrost</a:t>
            </a:r>
            <a:endParaRPr lang="cs-CZ" sz="2400" dirty="0">
              <a:solidFill>
                <a:schemeClr val="accent1"/>
              </a:solidFill>
              <a:latin typeface="Script MT Bold" panose="03040602040607080904" pitchFamily="66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 rot="1726715">
            <a:off x="1177506" y="3719512"/>
            <a:ext cx="2863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chemeClr val="accent1"/>
                </a:solidFill>
                <a:latin typeface="Script MT Bold" panose="03040602040607080904" pitchFamily="66" charset="0"/>
              </a:rPr>
              <a:t>Odpuštění</a:t>
            </a:r>
            <a:endParaRPr lang="cs-CZ" sz="2400" dirty="0">
              <a:solidFill>
                <a:schemeClr val="accent1"/>
              </a:solidFill>
              <a:latin typeface="Script MT Bold" panose="03040602040607080904" pitchFamily="66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 rot="20204526">
            <a:off x="1375914" y="4314829"/>
            <a:ext cx="2863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>
                <a:solidFill>
                  <a:schemeClr val="accent1"/>
                </a:solidFill>
                <a:latin typeface="Script MT Bold" panose="03040602040607080904" pitchFamily="66" charset="0"/>
              </a:rPr>
              <a:t>S</a:t>
            </a:r>
            <a:r>
              <a:rPr lang="cs-CZ" sz="2400" dirty="0" smtClean="0">
                <a:solidFill>
                  <a:schemeClr val="accent1"/>
                </a:solidFill>
                <a:latin typeface="Script MT Bold" panose="03040602040607080904" pitchFamily="66" charset="0"/>
              </a:rPr>
              <a:t>kromnost</a:t>
            </a:r>
            <a:endParaRPr lang="cs-CZ" sz="2400" dirty="0">
              <a:solidFill>
                <a:schemeClr val="accent1"/>
              </a:solidFill>
              <a:latin typeface="Script MT Bold" panose="03040602040607080904" pitchFamily="66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 rot="20609471">
            <a:off x="6532191" y="4254030"/>
            <a:ext cx="2863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chemeClr val="accent1"/>
                </a:solidFill>
                <a:latin typeface="Script MT Bold" panose="03040602040607080904" pitchFamily="66" charset="0"/>
              </a:rPr>
              <a:t>Ekologie</a:t>
            </a:r>
            <a:endParaRPr lang="cs-CZ" sz="2400" dirty="0">
              <a:solidFill>
                <a:schemeClr val="accent1"/>
              </a:solidFill>
              <a:latin typeface="Script MT Bold" panose="03040602040607080904" pitchFamily="66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 rot="859401">
            <a:off x="8217104" y="2262469"/>
            <a:ext cx="2863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chemeClr val="accent1"/>
                </a:solidFill>
                <a:latin typeface="Script MT Bold" panose="03040602040607080904" pitchFamily="66" charset="0"/>
              </a:rPr>
              <a:t>Naděje</a:t>
            </a:r>
            <a:endParaRPr lang="cs-CZ" sz="2400" dirty="0">
              <a:solidFill>
                <a:schemeClr val="accent1"/>
              </a:solidFill>
              <a:latin typeface="Script MT Bold" panose="03040602040607080904" pitchFamily="66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 rot="991583">
            <a:off x="7725073" y="3625795"/>
            <a:ext cx="2863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>
                <a:solidFill>
                  <a:schemeClr val="accent1"/>
                </a:solidFill>
                <a:latin typeface="Script MT Bold" panose="03040602040607080904" pitchFamily="66" charset="0"/>
              </a:rPr>
              <a:t>Něžnost</a:t>
            </a:r>
            <a:endParaRPr lang="cs-CZ" sz="2400" dirty="0">
              <a:solidFill>
                <a:schemeClr val="accent1"/>
              </a:solidFill>
              <a:latin typeface="Script MT Bold" panose="03040602040607080904" pitchFamily="66" charset="0"/>
            </a:endParaRP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441" y="2118818"/>
            <a:ext cx="3120347" cy="31203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Zástupný symbol pro obsah 13"/>
          <p:cNvSpPr>
            <a:spLocks noGrp="1"/>
          </p:cNvSpPr>
          <p:nvPr>
            <p:ph sz="quarter" idx="13"/>
          </p:nvPr>
        </p:nvSpPr>
        <p:spPr>
          <a:xfrm>
            <a:off x="685800" y="1647646"/>
            <a:ext cx="10394707" cy="372694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dirty="0"/>
          </a:p>
        </p:txBody>
      </p:sp>
      <p:sp>
        <p:nvSpPr>
          <p:cNvPr id="15" name="TextovéPole 14"/>
          <p:cNvSpPr txBox="1"/>
          <p:nvPr/>
        </p:nvSpPr>
        <p:spPr>
          <a:xfrm>
            <a:off x="685800" y="5615796"/>
            <a:ext cx="94502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dirty="0" smtClean="0">
                <a:solidFill>
                  <a:schemeClr val="bg1"/>
                </a:solidFill>
              </a:rPr>
              <a:t>DĚKUJI ZA POZORNOST</a:t>
            </a:r>
            <a:endParaRPr lang="cs-CZ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24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93298" y="94892"/>
            <a:ext cx="11378242" cy="1457863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Zákon o zdravotních službách   372/2011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56438703"/>
              </p:ext>
            </p:extLst>
          </p:nvPr>
        </p:nvGraphicFramePr>
        <p:xfrm>
          <a:off x="685800" y="1017918"/>
          <a:ext cx="10394707" cy="4718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236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§ 31  POUČENÍ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777401489"/>
              </p:ext>
            </p:extLst>
          </p:nvPr>
        </p:nvGraphicFramePr>
        <p:xfrm>
          <a:off x="685800" y="2063396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Obráze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351" y="2682815"/>
            <a:ext cx="2475781" cy="230325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925" y="4233648"/>
            <a:ext cx="1939506" cy="193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40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§ 34 SOUHLAS PACIENTA</a:t>
            </a:r>
            <a:endParaRPr lang="cs-CZ" dirty="0"/>
          </a:p>
        </p:txBody>
      </p:sp>
      <p:graphicFrame>
        <p:nvGraphicFramePr>
          <p:cNvPr id="6" name="Zástupný symbol pro obsah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89563704"/>
              </p:ext>
            </p:extLst>
          </p:nvPr>
        </p:nvGraphicFramePr>
        <p:xfrm>
          <a:off x="172528" y="2063396"/>
          <a:ext cx="10907979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Obráze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188" y="6502"/>
            <a:ext cx="2751827" cy="179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PÉČE BEZ SOUHLASU - HOSPITALIZACE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569918460"/>
              </p:ext>
            </p:extLst>
          </p:nvPr>
        </p:nvGraphicFramePr>
        <p:xfrm>
          <a:off x="-69011" y="1561380"/>
          <a:ext cx="11800935" cy="47790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882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1" y="120770"/>
            <a:ext cx="10396882" cy="888521"/>
          </a:xfrm>
        </p:spPr>
        <p:txBody>
          <a:bodyPr/>
          <a:lstStyle/>
          <a:p>
            <a:r>
              <a:rPr lang="cs-CZ" dirty="0" smtClean="0"/>
              <a:t>SVÉPRÁVNOST - NOZ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142255"/>
              </p:ext>
            </p:extLst>
          </p:nvPr>
        </p:nvGraphicFramePr>
        <p:xfrm>
          <a:off x="8626" y="854016"/>
          <a:ext cx="11783683" cy="49688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3154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PODPŮRNÁ OPATŘENÍ – ZLETILÝ  §38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>
              <a:buNone/>
            </a:pPr>
            <a:r>
              <a:rPr lang="cs-CZ" altLang="cs-CZ" sz="2400" u="sng" cap="none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Předběžné prohlášení</a:t>
            </a:r>
          </a:p>
          <a:p>
            <a:pPr marL="0" indent="0">
              <a:buNone/>
            </a:pPr>
            <a:endParaRPr lang="cs-CZ" altLang="cs-CZ" sz="2400" u="sng" cap="none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lvl="1"/>
            <a:r>
              <a:rPr lang="cs-CZ" altLang="cs-CZ" sz="2400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 </a:t>
            </a:r>
            <a:r>
              <a:rPr lang="cs-CZ" altLang="cs-CZ" sz="2400" u="sng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očekávání vlastní nezpůsobilosti </a:t>
            </a:r>
            <a:r>
              <a:rPr lang="cs-CZ" altLang="cs-CZ" sz="2400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právně jednat může člověk projevit vůli, aby </a:t>
            </a:r>
            <a:r>
              <a:rPr lang="cs-CZ" altLang="cs-CZ" sz="2400" u="sng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byly jeho záležitosti spravovány určitým způsobem</a:t>
            </a:r>
            <a:r>
              <a:rPr lang="cs-CZ" altLang="cs-CZ" sz="2400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nebo aby je </a:t>
            </a:r>
            <a:r>
              <a:rPr lang="cs-CZ" altLang="cs-CZ" sz="2400" u="sng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spravovala určitá osoba</a:t>
            </a:r>
            <a:r>
              <a:rPr lang="cs-CZ" altLang="cs-CZ" sz="2400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nebo aby se určitá osoba stala jeho </a:t>
            </a:r>
            <a:r>
              <a:rPr lang="cs-CZ" altLang="cs-CZ" sz="2400" u="sng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opatrovníkem</a:t>
            </a:r>
            <a:r>
              <a:rPr lang="cs-CZ" altLang="cs-CZ" sz="2400" cap="none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487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0461" y="-172528"/>
            <a:ext cx="10396882" cy="1837765"/>
          </a:xfrm>
        </p:spPr>
        <p:txBody>
          <a:bodyPr/>
          <a:lstStyle/>
          <a:p>
            <a:r>
              <a:rPr lang="cs-CZ" dirty="0" smtClean="0"/>
              <a:t>PODPŮRNÁ OPATŘENÍ – ZLETILÝ §39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0" y="1138687"/>
            <a:ext cx="11964838" cy="526211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>
              <a:buNone/>
              <a:defRPr/>
            </a:pPr>
            <a:endParaRPr lang="cs-CZ" sz="2400" dirty="0"/>
          </a:p>
          <a:p>
            <a:pPr lvl="1">
              <a:defRPr/>
            </a:pPr>
            <a:r>
              <a:rPr lang="cs-CZ" sz="2400" dirty="0"/>
              <a:t>(1) Nemá-li prohlášení formu veřejné listiny, musí být učiněno </a:t>
            </a:r>
            <a:r>
              <a:rPr lang="cs-CZ" sz="2400" u="sng" dirty="0"/>
              <a:t>soukromou listinou opatřenou datem a potvrzenou dvěma svědky</a:t>
            </a:r>
            <a:r>
              <a:rPr lang="cs-CZ" sz="2400" dirty="0"/>
              <a:t>; svědek o sobě uvede v potvrzení údaje, podle nichž ho lze zjistit.</a:t>
            </a:r>
          </a:p>
          <a:p>
            <a:pPr lvl="1">
              <a:defRPr/>
            </a:pPr>
            <a:r>
              <a:rPr lang="cs-CZ" sz="2400" dirty="0"/>
              <a:t>(2) </a:t>
            </a:r>
            <a:r>
              <a:rPr lang="cs-CZ" sz="2400" u="sng" dirty="0"/>
              <a:t>Svědky</a:t>
            </a:r>
            <a:r>
              <a:rPr lang="cs-CZ" sz="2400" dirty="0"/>
              <a:t> mohou být jen osoby, které na prohlášení a jeho obsahu nemají zájem a nejsou nevidomé, neslyšící, němé nebo neznalé jazyka, v němž je prohlášení učiněno. Svědci musí prohlášení podepsat a být schopni potvrdit schopnost prohlašujícího jednat a obsah jeho prohlášení.</a:t>
            </a:r>
          </a:p>
          <a:p>
            <a:pPr lvl="1">
              <a:defRPr/>
            </a:pPr>
            <a:r>
              <a:rPr lang="cs-CZ" sz="2400" dirty="0"/>
              <a:t>(3) Je-li obsahem prohlášení pořízeného veřejnou listinou určení, kdo se má stát opatrovníkem, ten, kdo veřejnou listinu sepsal, zapíše údaje o tom, kdo prohlášení pořídil, kdo je povolán za opatrovníka a kdo veřejnou listinu sepsal, do neveřejného seznamu vedeného podle jiného zákona.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82150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lavní událos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TM04033927[[fn=Hlavní událost]]</Template>
  <TotalTime>4380</TotalTime>
  <Words>1320</Words>
  <Application>Microsoft Office PowerPoint</Application>
  <PresentationFormat>Širokoúhlá obrazovka</PresentationFormat>
  <Paragraphs>152</Paragraphs>
  <Slides>26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1" baseType="lpstr">
      <vt:lpstr>Arial</vt:lpstr>
      <vt:lpstr>Impact</vt:lpstr>
      <vt:lpstr>Informal Roman</vt:lpstr>
      <vt:lpstr>Script MT Bold</vt:lpstr>
      <vt:lpstr>Hlavní událost</vt:lpstr>
      <vt:lpstr>Právní postavení zdravotníka v domácí péči</vt:lpstr>
      <vt:lpstr>Aneb – sestra bez odborného dohledu v praxi</vt:lpstr>
      <vt:lpstr>Zákon o zdravotních službách   372/2011</vt:lpstr>
      <vt:lpstr>§ 31  POUČENÍ</vt:lpstr>
      <vt:lpstr>§ 34 SOUHLAS PACIENTA</vt:lpstr>
      <vt:lpstr>PÉČE BEZ SOUHLASU - HOSPITALIZACE</vt:lpstr>
      <vt:lpstr>SVÉPRÁVNOST - NOZ</vt:lpstr>
      <vt:lpstr>PODPŮRNÁ OPATŘENÍ – ZLETILÝ  §38</vt:lpstr>
      <vt:lpstr>PODPŮRNÁ OPATŘENÍ – ZLETILÝ §39</vt:lpstr>
      <vt:lpstr>PODPŮRNÁ OPATŘENÍ – ZLETILÝ §40</vt:lpstr>
      <vt:lpstr>PODPŮRNÁ OPATŘENÍ - ZLETILÝ</vt:lpstr>
      <vt:lpstr>POVINNOSTI PACIENTA §41</vt:lpstr>
      <vt:lpstr>ODMÍTNUTÍ PACIENTA §48</vt:lpstr>
      <vt:lpstr>PODPŮRNÁ OPATŘENÍ - ZLETILÝ</vt:lpstr>
      <vt:lpstr>UKONČENÍ PÉČE § 48</vt:lpstr>
      <vt:lpstr>UKONČENÍ PÉČE  §48</vt:lpstr>
      <vt:lpstr>Zdravotní dokumentace §53</vt:lpstr>
      <vt:lpstr>Dokumentace zdravotních výkonů</vt:lpstr>
      <vt:lpstr>Zápis do zdravotnické dokumentace</vt:lpstr>
      <vt:lpstr>Dokumentace zdravotních výkonů</vt:lpstr>
      <vt:lpstr>Dokumentace Zdravotních  výkonů</vt:lpstr>
      <vt:lpstr>Slučování návštěv</vt:lpstr>
      <vt:lpstr>Úhradová vyhláška 2018  odb. 913</vt:lpstr>
      <vt:lpstr>Seznam zdravotních výkonů 2018</vt:lpstr>
      <vt:lpstr>WWW.DOMACIHOSPICOVAPECE.CZ</vt:lpstr>
      <vt:lpstr>Co je tedy přidanou hodnotou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Právní postavení zdravotníka v domácí péči</dc:title>
  <dc:creator>Ludmila Kučerová</dc:creator>
  <cp:lastModifiedBy>Ludmila Kučerová</cp:lastModifiedBy>
  <cp:revision>47</cp:revision>
  <dcterms:created xsi:type="dcterms:W3CDTF">2017-10-15T19:49:35Z</dcterms:created>
  <dcterms:modified xsi:type="dcterms:W3CDTF">2017-10-18T20:50:01Z</dcterms:modified>
</cp:coreProperties>
</file>