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6"/>
  </p:sldMasterIdLst>
  <p:notesMasterIdLst>
    <p:notesMasterId r:id="rId15"/>
  </p:notesMasterIdLst>
  <p:handoutMasterIdLst>
    <p:handoutMasterId r:id="rId16"/>
  </p:handoutMasterIdLst>
  <p:sldIdLst>
    <p:sldId id="256" r:id="rId7"/>
    <p:sldId id="257" r:id="rId8"/>
    <p:sldId id="268" r:id="rId9"/>
    <p:sldId id="269" r:id="rId10"/>
    <p:sldId id="270" r:id="rId11"/>
    <p:sldId id="271" r:id="rId12"/>
    <p:sldId id="272" r:id="rId13"/>
    <p:sldId id="267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F6"/>
    <a:srgbClr val="F2F2F2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4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3466FA-FA2D-40A2-91B1-11259D4654EE}" type="datetimeFigureOut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E6DF58-9F17-4085-BA85-C702E2C3C70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990265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41F8AA-2C66-4CEF-893A-FED814B24C53}" type="datetimeFigureOut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1B0B99-9F52-4033-A5C6-356200D6B3E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199911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 descr="dchb_cmyk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328612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565400"/>
            <a:ext cx="8280400" cy="1008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716338"/>
            <a:ext cx="8280400" cy="1512887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6286500" y="6215063"/>
            <a:ext cx="2133600" cy="5000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D7EB317-A9E0-4052-B5CC-D6F528AA2BB1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922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68E92-B6BF-4C3F-8421-420FFAEB10D8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7D7C8-4732-4554-8EFE-B890FC03C78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1532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32588" y="765175"/>
            <a:ext cx="2160587" cy="504031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50825" y="765175"/>
            <a:ext cx="6329363" cy="504031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8DABA-359B-4045-90BE-B17D99D558E1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79CB1A-8DC1-474B-B643-F6A96E66988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2424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8CE46-F529-45FC-9C64-D59C4B96BFAF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523624-A75B-4396-B817-A52D45C529C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993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D2A3D-1562-4852-BA82-A99F64F3469B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76079-3025-4C6F-8AEB-E82BE65B73B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7396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0825" y="1773238"/>
            <a:ext cx="424497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244975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56DC5-46CD-4253-9B24-E6FE8A71202A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993FD9-B8A2-4772-9BE5-D18C571D98B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1060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A2CA3-D23A-4F47-BBEE-435B42651194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F1510B-CD45-4385-B108-85602988C51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1166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71B1F-443A-46B6-8790-F86B8AD5EB9C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E80D10-9D37-4DF9-BF14-9798570C76D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569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0B5BE-8281-4912-84CA-D6E828EC3EB7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DF9749-AE96-4297-AD8D-E24B6AD4C1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7875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B1B57-CF8B-4E2F-83D9-A34997B31F5B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BEC909-321C-47AA-BBCB-46A299C2D9E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1758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00DF2-CB70-4F80-808F-E99341E8F1D9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49E51E-4F70-4755-8EE8-7624ABADEBD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583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57625" y="214313"/>
            <a:ext cx="48926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Název prezentace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73238"/>
            <a:ext cx="86423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29125" y="61436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E1D3F41-91FC-414B-975C-7578359A804F}" type="datetime1">
              <a:rPr lang="cs-CZ"/>
              <a:pPr>
                <a:defRPr/>
              </a:pPr>
              <a:t>20.10.2017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2938" y="6072188"/>
            <a:ext cx="18875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5113" y="6092825"/>
            <a:ext cx="981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9CC40ADA-E398-41F1-A57C-1BB5C0CDEBFC}" type="slidenum">
              <a:rPr lang="cs-CZ" altLang="cs-CZ"/>
              <a:pPr/>
              <a:t>‹#›</a:t>
            </a:fld>
            <a:endParaRPr lang="cs-CZ" altLang="cs-CZ"/>
          </a:p>
        </p:txBody>
      </p:sp>
      <p:pic>
        <p:nvPicPr>
          <p:cNvPr id="1031" name="Obrázek 9" descr="dchb_cmyk.wm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072188"/>
            <a:ext cx="2214562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>
          <a:solidFill>
            <a:srgbClr val="A71930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rgbClr val="A7193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rgbClr val="A7193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rgbClr val="A7193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rgbClr val="A7193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4zwlWBrfu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3568" y="4149080"/>
            <a:ext cx="8280400" cy="1008063"/>
          </a:xfrm>
        </p:spPr>
        <p:txBody>
          <a:bodyPr/>
          <a:lstStyle/>
          <a:p>
            <a:r>
              <a:rPr lang="cs-CZ" b="1" dirty="0" smtClean="0"/>
              <a:t>Petr Horehleď</a:t>
            </a:r>
            <a:endParaRPr lang="cs-CZ" altLang="cs-CZ" sz="1400" dirty="0" smtClean="0"/>
          </a:p>
        </p:txBody>
      </p:sp>
      <p:sp>
        <p:nvSpPr>
          <p:cNvPr id="3075" name="Podnadpis 2"/>
          <p:cNvSpPr>
            <a:spLocks noGrp="1"/>
          </p:cNvSpPr>
          <p:nvPr>
            <p:ph type="subTitle" idx="1"/>
          </p:nvPr>
        </p:nvSpPr>
        <p:spPr>
          <a:xfrm>
            <a:off x="395288" y="2996952"/>
            <a:ext cx="8280400" cy="1296863"/>
          </a:xfrm>
        </p:spPr>
        <p:txBody>
          <a:bodyPr/>
          <a:lstStyle/>
          <a:p>
            <a:r>
              <a:rPr lang="cs-CZ" altLang="cs-CZ" b="1" dirty="0" smtClean="0"/>
              <a:t>Etická dilemata v domácí péči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4892675" cy="334367"/>
          </a:xfrm>
        </p:spPr>
        <p:txBody>
          <a:bodyPr/>
          <a:lstStyle/>
          <a:p>
            <a:r>
              <a:rPr lang="cs-CZ" b="1" dirty="0" smtClean="0"/>
              <a:t>Kognitivní zkreslení, která ovlivňují naše rozhodování</a:t>
            </a:r>
            <a:endParaRPr lang="cs-CZ" b="1" dirty="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700808"/>
            <a:ext cx="8814405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4892675" cy="334367"/>
          </a:xfrm>
        </p:spPr>
        <p:txBody>
          <a:bodyPr/>
          <a:lstStyle/>
          <a:p>
            <a:r>
              <a:rPr lang="cs-CZ" b="1" dirty="0" smtClean="0"/>
              <a:t>Kognitivní zkreslení, která ovlivňují naše rozhodování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143" y="1772816"/>
            <a:ext cx="8864832" cy="303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1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4892675" cy="334367"/>
          </a:xfrm>
        </p:spPr>
        <p:txBody>
          <a:bodyPr/>
          <a:lstStyle/>
          <a:p>
            <a:r>
              <a:rPr lang="cs-CZ" b="1" dirty="0" smtClean="0"/>
              <a:t>Kognitivní zkreslení, která ovlivňují naše rozhodování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312" y="1844824"/>
            <a:ext cx="8890413" cy="292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4892675" cy="334367"/>
          </a:xfrm>
        </p:spPr>
        <p:txBody>
          <a:bodyPr/>
          <a:lstStyle/>
          <a:p>
            <a:r>
              <a:rPr lang="cs-CZ" b="1" dirty="0" smtClean="0"/>
              <a:t>Kognitivní zkreslení, která ovlivňují naše rozhodování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226" y="1844824"/>
            <a:ext cx="868987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7625" y="214313"/>
            <a:ext cx="4892675" cy="334367"/>
          </a:xfrm>
        </p:spPr>
        <p:txBody>
          <a:bodyPr/>
          <a:lstStyle/>
          <a:p>
            <a:r>
              <a:rPr lang="cs-CZ" sz="2400" b="1" dirty="0" smtClean="0"/>
              <a:t>Dilemata (nejen) v domácí péči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340768"/>
            <a:ext cx="7488832" cy="40322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Domácí hospicová péče x domácí specializovaná hospicová péče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Generační obměna v pomáhajících profesích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Finance až na prvním místě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516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51920" y="116632"/>
            <a:ext cx="4892675" cy="550391"/>
          </a:xfrm>
        </p:spPr>
        <p:txBody>
          <a:bodyPr/>
          <a:lstStyle/>
          <a:p>
            <a:r>
              <a:rPr lang="cs-CZ" sz="2400" b="1" dirty="0" smtClean="0"/>
              <a:t>Stvořil Bůh zlo?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0825" y="2996952"/>
            <a:ext cx="8642350" cy="2808536"/>
          </a:xfrm>
        </p:spPr>
        <p:txBody>
          <a:bodyPr/>
          <a:lstStyle/>
          <a:p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www.youtube.com/watch?v=44zwlWBrfuE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03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288" y="3429000"/>
            <a:ext cx="8280400" cy="1512887"/>
          </a:xfrm>
        </p:spPr>
        <p:txBody>
          <a:bodyPr/>
          <a:lstStyle/>
          <a:p>
            <a:r>
              <a:rPr lang="cs-CZ" dirty="0" smtClean="0"/>
              <a:t>Děkuji Vám za pozornost.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98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P_šablona_DCHB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B4ECB0CB06118478CA34F971920FEFE" ma:contentTypeVersion="5" ma:contentTypeDescription="Vytvoří nový dokument" ma:contentTypeScope="" ma:versionID="6d01a6619b8101bb0ecc99bd6c374f84">
  <xsd:schema xmlns:xsd="http://www.w3.org/2001/XMLSchema" xmlns:xs="http://www.w3.org/2001/XMLSchema" xmlns:p="http://schemas.microsoft.com/office/2006/metadata/properties" xmlns:ns2="87d1a24b-4806-49f7-b571-3f192ea89cbf" targetNamespace="http://schemas.microsoft.com/office/2006/metadata/properties" ma:root="true" ma:fieldsID="eb5b9c65029e5e301498122efbf791c2" ns2:_="">
    <xsd:import namespace="87d1a24b-4806-49f7-b571-3f192ea89cb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a24b-4806-49f7-b571-3f192ea89cb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Hodnota hash upozornění na sdílení" ma:internalName="SharingHintHash" ma:readOnly="true">
      <xsd:simpleType>
        <xsd:restriction base="dms:Text"/>
      </xsd:simpleType>
    </xsd:element>
    <xsd:element name="SharedWithDetails" ma:index="13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Naposledy sdílel(a)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Čas posledního sdílení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BCCEBA34-F779-4A4F-BEE9-4AD0CB801C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8298CF4-D92A-4403-9B3F-4A4CDDB9676E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87d1a24b-4806-49f7-b571-3f192ea89cbf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089D6A-2CA3-4B25-99E6-AEF218BE5E1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95CEB6D-AEB1-4ACD-B1F1-F2071F9AAC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d1a24b-4806-49f7-b571-3f192ea89c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0402FB00-0701-4E4B-9529-C4D191F7FD2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šablona PWP_DCHB</Template>
  <TotalTime>268</TotalTime>
  <Words>72</Words>
  <Application>Microsoft Office PowerPoint</Application>
  <PresentationFormat>Předvádění na obrazovce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PWP_šablona_DCHB</vt:lpstr>
      <vt:lpstr>Petr Horehleď</vt:lpstr>
      <vt:lpstr>Kognitivní zkreslení, která ovlivňují naše rozhodování</vt:lpstr>
      <vt:lpstr>Kognitivní zkreslení, která ovlivňují naše rozhodování</vt:lpstr>
      <vt:lpstr>Kognitivní zkreslení, která ovlivňují naše rozhodování</vt:lpstr>
      <vt:lpstr>Kognitivní zkreslení, která ovlivňují naše rozhodování</vt:lpstr>
      <vt:lpstr>Dilemata (nejen) v domácí péči</vt:lpstr>
      <vt:lpstr>Stvořil Bůh zlo?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AD</dc:creator>
  <cp:lastModifiedBy>Petr Horehleď</cp:lastModifiedBy>
  <cp:revision>30</cp:revision>
  <dcterms:created xsi:type="dcterms:W3CDTF">2017-10-10T09:29:01Z</dcterms:created>
  <dcterms:modified xsi:type="dcterms:W3CDTF">2017-10-20T07:44:40Z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DCHB-26-222</vt:lpwstr>
  </property>
  <property fmtid="{D5CDD505-2E9C-101B-9397-08002B2CF9AE}" pid="3" name="_dlc_DocIdItemGuid">
    <vt:lpwstr>c5e0b632-3e2a-4c2a-91ad-e53761767c67</vt:lpwstr>
  </property>
  <property fmtid="{D5CDD505-2E9C-101B-9397-08002B2CF9AE}" pid="4" name="_dlc_DocIdUrl">
    <vt:lpwstr>https://dchbcharita.sharepoint.com/sites/dchb/_layouts/15/DocIdRedir.aspx?ID=DCHB-26-222, DCHB-26-222</vt:lpwstr>
  </property>
</Properties>
</file>