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7" r:id="rId8"/>
    <p:sldId id="268" r:id="rId9"/>
    <p:sldId id="269" r:id="rId10"/>
    <p:sldId id="270" r:id="rId11"/>
    <p:sldId id="271" r:id="rId12"/>
    <p:sldId id="272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F2F2F2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3466FA-FA2D-40A2-91B1-11259D4654EE}" type="datetimeFigureOut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E6DF58-9F17-4085-BA85-C702E2C3C7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902651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C41F8AA-2C66-4CEF-893A-FED814B24C53}" type="datetimeFigureOut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1B0B99-9F52-4033-A5C6-356200D6B3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999119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dchb_cmyk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214438"/>
            <a:ext cx="3286125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8280400" cy="10080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716338"/>
            <a:ext cx="8280400" cy="1512887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286500" y="6215063"/>
            <a:ext cx="2133600" cy="5000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D7EB317-A9E0-4052-B5CC-D6F528AA2BB1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2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68E92-B6BF-4C3F-8421-420FFAEB10D8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7D7C8-4732-4554-8EFE-B890FC03C7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32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2588" y="765175"/>
            <a:ext cx="2160587" cy="50403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29363" cy="50403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8DABA-359B-4045-90BE-B17D99D558E1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9CB1A-8DC1-474B-B643-F6A96E6698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424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8CE46-F529-45FC-9C64-D59C4B96BFAF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3624-A75B-4396-B817-A52D45C529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993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2A3D-1562-4852-BA82-A99F64F3469B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76079-3025-4C6F-8AEB-E82BE65B7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396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0825" y="1773238"/>
            <a:ext cx="424497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24497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56DC5-46CD-4253-9B24-E6FE8A71202A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93FD9-B8A2-4772-9BE5-D18C571D98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060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A2CA3-D23A-4F47-BBEE-435B42651194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510B-CD45-4385-B108-85602988C5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66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1B1F-443A-46B6-8790-F86B8AD5EB9C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80D10-9D37-4DF9-BF14-9798570C76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99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0B5BE-8281-4912-84CA-D6E828EC3EB7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F9749-AE96-4297-AD8D-E24B6AD4C1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875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1B57-CF8B-4E2F-83D9-A34997B31F5B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EC909-321C-47AA-BBCB-46A299C2D9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758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00DF2-CB70-4F80-808F-E99341E8F1D9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9E51E-4F70-4755-8EE8-7624ABADEB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83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25" y="214313"/>
            <a:ext cx="48926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Název prezentace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73238"/>
            <a:ext cx="86423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29125" y="6143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E1D3F41-91FC-414B-975C-7578359A804F}" type="datetime1">
              <a:rPr lang="cs-CZ"/>
              <a:pPr>
                <a:defRPr/>
              </a:pPr>
              <a:t>20.10.2017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38" y="6072188"/>
            <a:ext cx="18875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092825"/>
            <a:ext cx="981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9CC40ADA-E398-41F1-A57C-1BB5C0CDEBFC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1031" name="Obrázek 9" descr="dchb_cmyk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072188"/>
            <a:ext cx="221456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rgbClr val="A7193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4zwlWBrfu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683568" y="4149080"/>
            <a:ext cx="8280400" cy="1008063"/>
          </a:xfrm>
        </p:spPr>
        <p:txBody>
          <a:bodyPr/>
          <a:lstStyle/>
          <a:p>
            <a:r>
              <a:rPr lang="cs-CZ" b="1" dirty="0" smtClean="0"/>
              <a:t>Petr Horehleď</a:t>
            </a:r>
            <a:endParaRPr lang="cs-CZ" altLang="cs-CZ" sz="1400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395288" y="2996952"/>
            <a:ext cx="8280400" cy="1296863"/>
          </a:xfrm>
        </p:spPr>
        <p:txBody>
          <a:bodyPr/>
          <a:lstStyle/>
          <a:p>
            <a:r>
              <a:rPr lang="cs-CZ" altLang="cs-CZ" b="1" dirty="0" smtClean="0"/>
              <a:t>Etická dilemata v domácí péči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34367"/>
          </a:xfrm>
        </p:spPr>
        <p:txBody>
          <a:bodyPr/>
          <a:lstStyle/>
          <a:p>
            <a:r>
              <a:rPr lang="cs-CZ" b="1" dirty="0" smtClean="0"/>
              <a:t>Kognitivní zkreslení, která ovlivňují naše rozhodování</a:t>
            </a:r>
            <a:endParaRPr lang="cs-CZ" b="1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700808"/>
            <a:ext cx="8814405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34367"/>
          </a:xfrm>
        </p:spPr>
        <p:txBody>
          <a:bodyPr/>
          <a:lstStyle/>
          <a:p>
            <a:r>
              <a:rPr lang="cs-CZ" b="1" dirty="0" smtClean="0"/>
              <a:t>Kognitivní zkreslení, která ovlivňují naše rozhodování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43" y="1772816"/>
            <a:ext cx="8864832" cy="303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8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34367"/>
          </a:xfrm>
        </p:spPr>
        <p:txBody>
          <a:bodyPr/>
          <a:lstStyle/>
          <a:p>
            <a:r>
              <a:rPr lang="cs-CZ" b="1" dirty="0" smtClean="0"/>
              <a:t>Kognitivní zkreslení, která ovlivňují naše rozhodování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312" y="1844824"/>
            <a:ext cx="8890413" cy="29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34367"/>
          </a:xfrm>
        </p:spPr>
        <p:txBody>
          <a:bodyPr/>
          <a:lstStyle/>
          <a:p>
            <a:r>
              <a:rPr lang="cs-CZ" b="1" dirty="0" smtClean="0"/>
              <a:t>Kognitivní zkreslení, která ovlivňují naše rozhodování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26" y="1844824"/>
            <a:ext cx="868987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2675" cy="334367"/>
          </a:xfrm>
        </p:spPr>
        <p:txBody>
          <a:bodyPr/>
          <a:lstStyle/>
          <a:p>
            <a:r>
              <a:rPr lang="cs-CZ" sz="2400" b="1" dirty="0" smtClean="0"/>
              <a:t>Dilemata (nejen) v domácí péči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340768"/>
            <a:ext cx="7488832" cy="40322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Domácí hospicová péče x domácí specializovaná hospicová péče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Generační obměna v pomáhajících profesích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Finance až na prvním místě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16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0" y="116632"/>
            <a:ext cx="4892675" cy="550391"/>
          </a:xfrm>
        </p:spPr>
        <p:txBody>
          <a:bodyPr/>
          <a:lstStyle/>
          <a:p>
            <a:r>
              <a:rPr lang="cs-CZ" sz="2400" b="1" dirty="0" smtClean="0"/>
              <a:t>Stvořil Bůh zlo?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996952"/>
            <a:ext cx="8642350" cy="2808536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www.youtube.com/watch?v=44zwlWBrfuE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3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288" y="3429000"/>
            <a:ext cx="8280400" cy="1512887"/>
          </a:xfrm>
        </p:spPr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P_šablona_DCHB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4ECB0CB06118478CA34F971920FEFE" ma:contentTypeVersion="5" ma:contentTypeDescription="Vytvoří nový dokument" ma:contentTypeScope="" ma:versionID="6d01a6619b8101bb0ecc99bd6c374f84">
  <xsd:schema xmlns:xsd="http://www.w3.org/2001/XMLSchema" xmlns:xs="http://www.w3.org/2001/XMLSchema" xmlns:p="http://schemas.microsoft.com/office/2006/metadata/properties" xmlns:ns2="87d1a24b-4806-49f7-b571-3f192ea89cbf" targetNamespace="http://schemas.microsoft.com/office/2006/metadata/properties" ma:root="true" ma:fieldsID="eb5b9c65029e5e301498122efbf791c2" ns2:_="">
    <xsd:import namespace="87d1a24b-4806-49f7-b571-3f192ea89cb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1a24b-4806-49f7-b571-3f192ea89cb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3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BCCEBA34-F779-4A4F-BEE9-4AD0CB801C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298CF4-D92A-4403-9B3F-4A4CDDB9676E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87d1a24b-4806-49f7-b571-3f192ea89cbf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6089D6A-2CA3-4B25-99E6-AEF218BE5E1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95CEB6D-AEB1-4ACD-B1F1-F2071F9AAC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d1a24b-4806-49f7-b571-3f192ea89c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402FB00-0701-4E4B-9529-C4D191F7FD23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PWP_DCHB</Template>
  <TotalTime>268</TotalTime>
  <Words>72</Words>
  <Application>Microsoft Office PowerPoint</Application>
  <PresentationFormat>Předvádění na obrazovce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PWP_šablona_DCHB</vt:lpstr>
      <vt:lpstr>Petr Horehleď</vt:lpstr>
      <vt:lpstr>Kognitivní zkreslení, která ovlivňují naše rozhodování</vt:lpstr>
      <vt:lpstr>Kognitivní zkreslení, která ovlivňují naše rozhodování</vt:lpstr>
      <vt:lpstr>Kognitivní zkreslení, která ovlivňují naše rozhodování</vt:lpstr>
      <vt:lpstr>Kognitivní zkreslení, která ovlivňují naše rozhodování</vt:lpstr>
      <vt:lpstr>Dilemata (nejen) v domácí péči</vt:lpstr>
      <vt:lpstr>Stvořil Bůh zlo?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</dc:creator>
  <cp:lastModifiedBy>Petr Horehleď</cp:lastModifiedBy>
  <cp:revision>30</cp:revision>
  <dcterms:created xsi:type="dcterms:W3CDTF">2017-10-10T09:29:01Z</dcterms:created>
  <dcterms:modified xsi:type="dcterms:W3CDTF">2017-10-20T07:44:40Z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DCHB-26-222</vt:lpwstr>
  </property>
  <property fmtid="{D5CDD505-2E9C-101B-9397-08002B2CF9AE}" pid="3" name="_dlc_DocIdItemGuid">
    <vt:lpwstr>c5e0b632-3e2a-4c2a-91ad-e53761767c67</vt:lpwstr>
  </property>
  <property fmtid="{D5CDD505-2E9C-101B-9397-08002B2CF9AE}" pid="4" name="_dlc_DocIdUrl">
    <vt:lpwstr>https://dchbcharita.sharepoint.com/sites/dchb/_layouts/15/DocIdRedir.aspx?ID=DCHB-26-222, DCHB-26-222</vt:lpwstr>
  </property>
</Properties>
</file>